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17"/>
  </p:notesMasterIdLst>
  <p:sldIdLst>
    <p:sldId id="256" r:id="rId2"/>
    <p:sldId id="257" r:id="rId3"/>
    <p:sldId id="266" r:id="rId4"/>
    <p:sldId id="259" r:id="rId5"/>
    <p:sldId id="260" r:id="rId6"/>
    <p:sldId id="261" r:id="rId7"/>
    <p:sldId id="262" r:id="rId8"/>
    <p:sldId id="399" r:id="rId9"/>
    <p:sldId id="400" r:id="rId10"/>
    <p:sldId id="401" r:id="rId11"/>
    <p:sldId id="407" r:id="rId12"/>
    <p:sldId id="413" r:id="rId13"/>
    <p:sldId id="414" r:id="rId14"/>
    <p:sldId id="412" r:id="rId15"/>
    <p:sldId id="411" r:id="rId16"/>
    <p:sldId id="410" r:id="rId17"/>
    <p:sldId id="409" r:id="rId18"/>
    <p:sldId id="408" r:id="rId19"/>
    <p:sldId id="415" r:id="rId20"/>
    <p:sldId id="416" r:id="rId21"/>
    <p:sldId id="418" r:id="rId22"/>
    <p:sldId id="417" r:id="rId23"/>
    <p:sldId id="402" r:id="rId24"/>
    <p:sldId id="403" r:id="rId25"/>
    <p:sldId id="404" r:id="rId26"/>
    <p:sldId id="405" r:id="rId27"/>
    <p:sldId id="406" r:id="rId28"/>
    <p:sldId id="263" r:id="rId29"/>
    <p:sldId id="265" r:id="rId30"/>
    <p:sldId id="296" r:id="rId31"/>
    <p:sldId id="267" r:id="rId32"/>
    <p:sldId id="268" r:id="rId33"/>
    <p:sldId id="297" r:id="rId34"/>
    <p:sldId id="298" r:id="rId35"/>
    <p:sldId id="299" r:id="rId36"/>
    <p:sldId id="300" r:id="rId37"/>
    <p:sldId id="301" r:id="rId38"/>
    <p:sldId id="270" r:id="rId39"/>
    <p:sldId id="302" r:id="rId40"/>
    <p:sldId id="303" r:id="rId41"/>
    <p:sldId id="304" r:id="rId42"/>
    <p:sldId id="305" r:id="rId43"/>
    <p:sldId id="307" r:id="rId44"/>
    <p:sldId id="363" r:id="rId45"/>
    <p:sldId id="362" r:id="rId46"/>
    <p:sldId id="364" r:id="rId47"/>
    <p:sldId id="365" r:id="rId48"/>
    <p:sldId id="366" r:id="rId49"/>
    <p:sldId id="367" r:id="rId50"/>
    <p:sldId id="368" r:id="rId51"/>
    <p:sldId id="337" r:id="rId52"/>
    <p:sldId id="341" r:id="rId53"/>
    <p:sldId id="336" r:id="rId54"/>
    <p:sldId id="311" r:id="rId55"/>
    <p:sldId id="348" r:id="rId56"/>
    <p:sldId id="312" r:id="rId57"/>
    <p:sldId id="338" r:id="rId58"/>
    <p:sldId id="313" r:id="rId59"/>
    <p:sldId id="339" r:id="rId60"/>
    <p:sldId id="314" r:id="rId61"/>
    <p:sldId id="340" r:id="rId62"/>
    <p:sldId id="344" r:id="rId63"/>
    <p:sldId id="345" r:id="rId64"/>
    <p:sldId id="315" r:id="rId65"/>
    <p:sldId id="342" r:id="rId66"/>
    <p:sldId id="360" r:id="rId67"/>
    <p:sldId id="361" r:id="rId68"/>
    <p:sldId id="316" r:id="rId69"/>
    <p:sldId id="350" r:id="rId70"/>
    <p:sldId id="398" r:id="rId71"/>
    <p:sldId id="317" r:id="rId72"/>
    <p:sldId id="351" r:id="rId73"/>
    <p:sldId id="318" r:id="rId74"/>
    <p:sldId id="352" r:id="rId75"/>
    <p:sldId id="354" r:id="rId76"/>
    <p:sldId id="353" r:id="rId77"/>
    <p:sldId id="355" r:id="rId78"/>
    <p:sldId id="357" r:id="rId79"/>
    <p:sldId id="369" r:id="rId80"/>
    <p:sldId id="320" r:id="rId81"/>
    <p:sldId id="377" r:id="rId82"/>
    <p:sldId id="391" r:id="rId83"/>
    <p:sldId id="392" r:id="rId84"/>
    <p:sldId id="321" r:id="rId85"/>
    <p:sldId id="370" r:id="rId86"/>
    <p:sldId id="322" r:id="rId87"/>
    <p:sldId id="323" r:id="rId88"/>
    <p:sldId id="384" r:id="rId89"/>
    <p:sldId id="385" r:id="rId90"/>
    <p:sldId id="388" r:id="rId91"/>
    <p:sldId id="381" r:id="rId92"/>
    <p:sldId id="324" r:id="rId93"/>
    <p:sldId id="371" r:id="rId94"/>
    <p:sldId id="372" r:id="rId95"/>
    <p:sldId id="325" r:id="rId96"/>
    <p:sldId id="326" r:id="rId97"/>
    <p:sldId id="393" r:id="rId98"/>
    <p:sldId id="394" r:id="rId99"/>
    <p:sldId id="374" r:id="rId100"/>
    <p:sldId id="375" r:id="rId101"/>
    <p:sldId id="327" r:id="rId102"/>
    <p:sldId id="378" r:id="rId103"/>
    <p:sldId id="386" r:id="rId104"/>
    <p:sldId id="387" r:id="rId105"/>
    <p:sldId id="389" r:id="rId106"/>
    <p:sldId id="390" r:id="rId107"/>
    <p:sldId id="380" r:id="rId108"/>
    <p:sldId id="379" r:id="rId109"/>
    <p:sldId id="329" r:id="rId110"/>
    <p:sldId id="382" r:id="rId111"/>
    <p:sldId id="383" r:id="rId112"/>
    <p:sldId id="330" r:id="rId113"/>
    <p:sldId id="331" r:id="rId114"/>
    <p:sldId id="334" r:id="rId115"/>
    <p:sldId id="335" r:id="rId116"/>
  </p:sldIdLst>
  <p:sldSz cx="9144000" cy="5143500" type="screen16x9"/>
  <p:notesSz cx="6858000" cy="9144000"/>
  <p:embeddedFontLst>
    <p:embeddedFont>
      <p:font typeface="Calibri" pitchFamily="34" charset="0"/>
      <p:regular r:id="rId118"/>
      <p:bold r:id="rId119"/>
      <p:italic r:id="rId120"/>
      <p:boldItalic r:id="rId121"/>
    </p:embeddedFont>
    <p:embeddedFont>
      <p:font typeface="Barlow Light"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3166" autoAdjust="0"/>
    <p:restoredTop sz="94694"/>
  </p:normalViewPr>
  <p:slideViewPr>
    <p:cSldViewPr snapToGrid="0" snapToObjects="1">
      <p:cViewPr varScale="1">
        <p:scale>
          <a:sx n="111" d="100"/>
          <a:sy n="111" d="100"/>
        </p:scale>
        <p:origin x="-470" y="-67"/>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1.fntdata"/><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7.fntdata"/><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2.fntdata"/><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292475" y="193330"/>
            <a:ext cx="5110800" cy="24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smtClean="0">
                <a:solidFill>
                  <a:schemeClr val="lt2"/>
                </a:solidFill>
              </a:rPr>
              <a:t>PROJECT MANAGEMENT</a:t>
            </a:r>
            <a:br>
              <a:rPr lang="en-IN" dirty="0" smtClean="0">
                <a:solidFill>
                  <a:schemeClr val="lt2"/>
                </a:solidFill>
              </a:rPr>
            </a:br>
            <a:r>
              <a:rPr lang="en-IN" dirty="0" smtClean="0">
                <a:solidFill>
                  <a:schemeClr val="lt2"/>
                </a:solidFill>
              </a:rPr>
              <a:t>SYSTEM</a:t>
            </a:r>
            <a:endParaRPr>
              <a:solidFill>
                <a:schemeClr val="lt2"/>
              </a:solidFill>
            </a:endParaRPr>
          </a:p>
        </p:txBody>
      </p:sp>
      <p:grpSp>
        <p:nvGrpSpPr>
          <p:cNvPr id="61" name="Grupo 60">
            <a:extLst>
              <a:ext uri="{FF2B5EF4-FFF2-40B4-BE49-F238E27FC236}">
                <a16:creationId xmlns:a16="http://schemas.microsoft.com/office/drawing/2014/main" xmlns="" id="{7B26CBDF-DC18-0E4C-98B9-BDF97A5A70BC}"/>
              </a:ext>
            </a:extLst>
          </p:cNvPr>
          <p:cNvGrpSpPr/>
          <p:nvPr/>
        </p:nvGrpSpPr>
        <p:grpSpPr>
          <a:xfrm>
            <a:off x="5060948" y="-588552"/>
            <a:ext cx="3569633" cy="5559504"/>
            <a:chOff x="1019213" y="3964719"/>
            <a:chExt cx="438896" cy="683556"/>
          </a:xfrm>
        </p:grpSpPr>
        <p:sp>
          <p:nvSpPr>
            <p:cNvPr id="62" name="Google Shape;1271;p46">
              <a:extLst>
                <a:ext uri="{FF2B5EF4-FFF2-40B4-BE49-F238E27FC236}">
                  <a16:creationId xmlns:a16="http://schemas.microsoft.com/office/drawing/2014/main" xmlns="" id="{77F5EF97-915B-B742-98FE-5669BAF437C0}"/>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2;p46">
              <a:extLst>
                <a:ext uri="{FF2B5EF4-FFF2-40B4-BE49-F238E27FC236}">
                  <a16:creationId xmlns:a16="http://schemas.microsoft.com/office/drawing/2014/main" xmlns="" id="{3B55732B-23AE-0445-9915-9F2B0547BFCF}"/>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3;p46">
              <a:extLst>
                <a:ext uri="{FF2B5EF4-FFF2-40B4-BE49-F238E27FC236}">
                  <a16:creationId xmlns:a16="http://schemas.microsoft.com/office/drawing/2014/main" xmlns="" id="{3B9CF58F-FBB0-A84E-9F2D-09E8680C81E4}"/>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4;p46">
              <a:extLst>
                <a:ext uri="{FF2B5EF4-FFF2-40B4-BE49-F238E27FC236}">
                  <a16:creationId xmlns:a16="http://schemas.microsoft.com/office/drawing/2014/main" xmlns="" id="{1325D2DD-A517-4B41-AB4D-5CA2069C4208}"/>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5;p46">
              <a:extLst>
                <a:ext uri="{FF2B5EF4-FFF2-40B4-BE49-F238E27FC236}">
                  <a16:creationId xmlns:a16="http://schemas.microsoft.com/office/drawing/2014/main" xmlns="" id="{6C3E58E2-DF2C-D847-85B6-CF08285671E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6;p46">
              <a:extLst>
                <a:ext uri="{FF2B5EF4-FFF2-40B4-BE49-F238E27FC236}">
                  <a16:creationId xmlns:a16="http://schemas.microsoft.com/office/drawing/2014/main" xmlns="" id="{0031A356-4BE9-7048-B09A-849D92D1FB3B}"/>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77;p46">
              <a:extLst>
                <a:ext uri="{FF2B5EF4-FFF2-40B4-BE49-F238E27FC236}">
                  <a16:creationId xmlns:a16="http://schemas.microsoft.com/office/drawing/2014/main" xmlns="" id="{57A334E3-FA10-6543-AECA-90CA810F6995}"/>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78;p46">
              <a:extLst>
                <a:ext uri="{FF2B5EF4-FFF2-40B4-BE49-F238E27FC236}">
                  <a16:creationId xmlns:a16="http://schemas.microsoft.com/office/drawing/2014/main" xmlns="" id="{97318C7F-80D3-B04E-B9EB-E131520920F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79;p46">
              <a:extLst>
                <a:ext uri="{FF2B5EF4-FFF2-40B4-BE49-F238E27FC236}">
                  <a16:creationId xmlns:a16="http://schemas.microsoft.com/office/drawing/2014/main" xmlns="" id="{AF3C7D5E-8182-1048-84FB-D760F9894C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0;p46">
              <a:extLst>
                <a:ext uri="{FF2B5EF4-FFF2-40B4-BE49-F238E27FC236}">
                  <a16:creationId xmlns:a16="http://schemas.microsoft.com/office/drawing/2014/main" xmlns="" id="{489ABFCD-B008-B140-8676-E86D86EDD9EF}"/>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281;p46">
              <a:extLst>
                <a:ext uri="{FF2B5EF4-FFF2-40B4-BE49-F238E27FC236}">
                  <a16:creationId xmlns:a16="http://schemas.microsoft.com/office/drawing/2014/main" xmlns="" id="{40AABA68-FEAE-794F-B35A-7BF2188FDF1D}"/>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282;p46">
              <a:extLst>
                <a:ext uri="{FF2B5EF4-FFF2-40B4-BE49-F238E27FC236}">
                  <a16:creationId xmlns:a16="http://schemas.microsoft.com/office/drawing/2014/main" xmlns="" id="{85934EB1-44EA-214D-8F6A-5FA636F66F35}"/>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283;p46">
              <a:extLst>
                <a:ext uri="{FF2B5EF4-FFF2-40B4-BE49-F238E27FC236}">
                  <a16:creationId xmlns:a16="http://schemas.microsoft.com/office/drawing/2014/main" xmlns="" id="{1EA2C423-6846-214B-8C65-916692D3A30E}"/>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284;p46">
              <a:extLst>
                <a:ext uri="{FF2B5EF4-FFF2-40B4-BE49-F238E27FC236}">
                  <a16:creationId xmlns:a16="http://schemas.microsoft.com/office/drawing/2014/main" xmlns="" id="{625D4181-8B66-B44E-9D8A-09DB75CA8799}"/>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285;p46">
              <a:extLst>
                <a:ext uri="{FF2B5EF4-FFF2-40B4-BE49-F238E27FC236}">
                  <a16:creationId xmlns:a16="http://schemas.microsoft.com/office/drawing/2014/main" xmlns="" id="{AC80E4E8-E650-2A41-A6F4-34417C82D4ED}"/>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286;p46">
              <a:extLst>
                <a:ext uri="{FF2B5EF4-FFF2-40B4-BE49-F238E27FC236}">
                  <a16:creationId xmlns:a16="http://schemas.microsoft.com/office/drawing/2014/main" xmlns="" id="{CFE2CFDB-33DD-5342-9AE8-FE8201DFF3AB}"/>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287;p46">
              <a:extLst>
                <a:ext uri="{FF2B5EF4-FFF2-40B4-BE49-F238E27FC236}">
                  <a16:creationId xmlns:a16="http://schemas.microsoft.com/office/drawing/2014/main" xmlns="" id="{6772935E-2B6A-5849-B5B9-D5250B4150F2}"/>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288;p46">
              <a:extLst>
                <a:ext uri="{FF2B5EF4-FFF2-40B4-BE49-F238E27FC236}">
                  <a16:creationId xmlns:a16="http://schemas.microsoft.com/office/drawing/2014/main" xmlns="" id="{741D63C1-626A-0341-9F13-21C6353BC368}"/>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289;p46">
              <a:extLst>
                <a:ext uri="{FF2B5EF4-FFF2-40B4-BE49-F238E27FC236}">
                  <a16:creationId xmlns:a16="http://schemas.microsoft.com/office/drawing/2014/main" xmlns="" id="{7E6F248C-307D-CE4B-AB08-C47A7EE2C7E1}"/>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290;p46">
              <a:extLst>
                <a:ext uri="{FF2B5EF4-FFF2-40B4-BE49-F238E27FC236}">
                  <a16:creationId xmlns:a16="http://schemas.microsoft.com/office/drawing/2014/main" xmlns="" id="{17FB26FF-1659-C44E-B94D-2B343B1D577A}"/>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291;p46">
              <a:extLst>
                <a:ext uri="{FF2B5EF4-FFF2-40B4-BE49-F238E27FC236}">
                  <a16:creationId xmlns:a16="http://schemas.microsoft.com/office/drawing/2014/main" xmlns="" id="{F1C4DA58-4D5F-FA4D-BD9A-056029406DE2}"/>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292;p46">
              <a:extLst>
                <a:ext uri="{FF2B5EF4-FFF2-40B4-BE49-F238E27FC236}">
                  <a16:creationId xmlns:a16="http://schemas.microsoft.com/office/drawing/2014/main" xmlns="" id="{6A755387-9E96-4148-8E6F-C5A94463475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293;p46">
              <a:extLst>
                <a:ext uri="{FF2B5EF4-FFF2-40B4-BE49-F238E27FC236}">
                  <a16:creationId xmlns:a16="http://schemas.microsoft.com/office/drawing/2014/main" xmlns="" id="{55D1D98D-31B1-0347-B82F-E4609CFD3F7E}"/>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294;p46">
              <a:extLst>
                <a:ext uri="{FF2B5EF4-FFF2-40B4-BE49-F238E27FC236}">
                  <a16:creationId xmlns:a16="http://schemas.microsoft.com/office/drawing/2014/main" xmlns="" id="{DB899E50-DCE1-254C-87FC-63519D8E2946}"/>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295;p46">
              <a:extLst>
                <a:ext uri="{FF2B5EF4-FFF2-40B4-BE49-F238E27FC236}">
                  <a16:creationId xmlns:a16="http://schemas.microsoft.com/office/drawing/2014/main" xmlns="" id="{72CB11FE-FCE7-4E45-8440-6CB913E1CB2B}"/>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296;p46">
              <a:extLst>
                <a:ext uri="{FF2B5EF4-FFF2-40B4-BE49-F238E27FC236}">
                  <a16:creationId xmlns:a16="http://schemas.microsoft.com/office/drawing/2014/main" xmlns="" id="{79089754-7BA5-F443-96D0-98B236F04D60}"/>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297;p46">
              <a:extLst>
                <a:ext uri="{FF2B5EF4-FFF2-40B4-BE49-F238E27FC236}">
                  <a16:creationId xmlns:a16="http://schemas.microsoft.com/office/drawing/2014/main" xmlns="" id="{D76E0A5E-42EF-B049-89D5-E562B8E5ED77}"/>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298;p46">
              <a:extLst>
                <a:ext uri="{FF2B5EF4-FFF2-40B4-BE49-F238E27FC236}">
                  <a16:creationId xmlns:a16="http://schemas.microsoft.com/office/drawing/2014/main" xmlns="" id="{9EDA398D-D08B-E64A-8551-C8D8EB6C17A5}"/>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5" name="TextBox 34"/>
          <p:cNvSpPr txBox="1"/>
          <p:nvPr/>
        </p:nvSpPr>
        <p:spPr>
          <a:xfrm>
            <a:off x="109607" y="2993533"/>
            <a:ext cx="5615165" cy="1200329"/>
          </a:xfrm>
          <a:prstGeom prst="rect">
            <a:avLst/>
          </a:prstGeom>
          <a:noFill/>
        </p:spPr>
        <p:txBody>
          <a:bodyPr wrap="square" rtlCol="0">
            <a:spAutoFit/>
          </a:bodyPr>
          <a:lstStyle/>
          <a:p>
            <a:r>
              <a:rPr lang="en-IN" sz="2400" dirty="0" smtClean="0">
                <a:solidFill>
                  <a:schemeClr val="accent1">
                    <a:lumMod val="20000"/>
                    <a:lumOff val="80000"/>
                  </a:schemeClr>
                </a:solidFill>
              </a:rPr>
              <a:t>CREATED BY:</a:t>
            </a:r>
          </a:p>
          <a:p>
            <a:r>
              <a:rPr lang="en-IN" sz="2400" dirty="0" smtClean="0">
                <a:solidFill>
                  <a:schemeClr val="accent1">
                    <a:lumMod val="20000"/>
                    <a:lumOff val="80000"/>
                  </a:schemeClr>
                </a:solidFill>
              </a:rPr>
              <a:t>		  </a:t>
            </a:r>
            <a:r>
              <a:rPr lang="en-IN" sz="2400" dirty="0" err="1" smtClean="0">
                <a:solidFill>
                  <a:schemeClr val="accent1">
                    <a:lumMod val="20000"/>
                    <a:lumOff val="80000"/>
                  </a:schemeClr>
                </a:solidFill>
              </a:rPr>
              <a:t>Prajapati</a:t>
            </a:r>
            <a:r>
              <a:rPr lang="en-IN" sz="2400" dirty="0" smtClean="0">
                <a:solidFill>
                  <a:schemeClr val="accent1">
                    <a:lumMod val="20000"/>
                    <a:lumOff val="80000"/>
                  </a:schemeClr>
                </a:solidFill>
              </a:rPr>
              <a:t> Dev</a:t>
            </a:r>
          </a:p>
          <a:p>
            <a:r>
              <a:rPr lang="en-IN" sz="2400" dirty="0" smtClean="0">
                <a:solidFill>
                  <a:schemeClr val="accent1">
                    <a:lumMod val="20000"/>
                    <a:lumOff val="80000"/>
                  </a:schemeClr>
                </a:solidFill>
              </a:rPr>
              <a:t>		  </a:t>
            </a:r>
            <a:r>
              <a:rPr lang="en-IN" sz="2400" dirty="0" err="1" smtClean="0">
                <a:solidFill>
                  <a:schemeClr val="accent1">
                    <a:lumMod val="20000"/>
                    <a:lumOff val="80000"/>
                  </a:schemeClr>
                </a:solidFill>
              </a:rPr>
              <a:t>Prajapati</a:t>
            </a:r>
            <a:r>
              <a:rPr lang="en-IN" sz="2400" dirty="0" smtClean="0">
                <a:solidFill>
                  <a:schemeClr val="accent1">
                    <a:lumMod val="20000"/>
                    <a:lumOff val="80000"/>
                  </a:schemeClr>
                </a:solidFill>
              </a:rPr>
              <a:t> </a:t>
            </a:r>
            <a:r>
              <a:rPr lang="en-IN" sz="2400" dirty="0" err="1" smtClean="0">
                <a:solidFill>
                  <a:schemeClr val="accent1">
                    <a:lumMod val="20000"/>
                    <a:lumOff val="80000"/>
                  </a:schemeClr>
                </a:solidFill>
              </a:rPr>
              <a:t>Rahul</a:t>
            </a:r>
            <a:endParaRPr lang="en-IN" sz="2400" dirty="0" smtClean="0">
              <a:solidFill>
                <a:schemeClr val="accent1">
                  <a:lumMod val="20000"/>
                  <a:lumOff val="8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a:t>
            </a:fld>
            <a:endParaRPr lang="en"/>
          </a:p>
        </p:txBody>
      </p:sp>
      <p:sp>
        <p:nvSpPr>
          <p:cNvPr id="3" name="TextBox 2"/>
          <p:cNvSpPr txBox="1"/>
          <p:nvPr/>
        </p:nvSpPr>
        <p:spPr>
          <a:xfrm>
            <a:off x="0" y="0"/>
            <a:ext cx="9144000" cy="461665"/>
          </a:xfrm>
          <a:prstGeom prst="rect">
            <a:avLst/>
          </a:prstGeom>
          <a:noFill/>
        </p:spPr>
        <p:txBody>
          <a:bodyPr wrap="square" rtlCol="0">
            <a:spAutoFit/>
          </a:bodyPr>
          <a:lstStyle/>
          <a:p>
            <a:pPr algn="ctr"/>
            <a:r>
              <a:rPr lang="en-US" sz="2400" b="1" u="sng" dirty="0" smtClean="0">
                <a:solidFill>
                  <a:schemeClr val="accent1"/>
                </a:solidFill>
              </a:rPr>
              <a:t>ACTIVITY DIAGRAM</a:t>
            </a:r>
            <a:endParaRPr lang="en-US" sz="2400" b="1" u="sng" dirty="0">
              <a:solidFill>
                <a:schemeClr val="accent1"/>
              </a:solidFill>
            </a:endParaRPr>
          </a:p>
        </p:txBody>
      </p:sp>
      <p:pic>
        <p:nvPicPr>
          <p:cNvPr id="4" name="Picture 3" descr="ITS_ActivityDiagram.png"/>
          <p:cNvPicPr/>
          <p:nvPr/>
        </p:nvPicPr>
        <p:blipFill>
          <a:blip r:embed="rId2"/>
          <a:stretch>
            <a:fillRect/>
          </a:stretch>
        </p:blipFill>
        <p:spPr>
          <a:xfrm>
            <a:off x="2516319" y="742521"/>
            <a:ext cx="3763426" cy="422824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100</a:t>
            </a:fld>
            <a:endParaRPr lang="en"/>
          </a:p>
        </p:txBody>
      </p:sp>
      <p:sp>
        <p:nvSpPr>
          <p:cNvPr id="3" name="TextBox 2"/>
          <p:cNvSpPr txBox="1"/>
          <p:nvPr/>
        </p:nvSpPr>
        <p:spPr>
          <a:xfrm>
            <a:off x="0" y="0"/>
            <a:ext cx="9144000" cy="461665"/>
          </a:xfrm>
          <a:prstGeom prst="rect">
            <a:avLst/>
          </a:prstGeom>
          <a:noFill/>
        </p:spPr>
        <p:txBody>
          <a:bodyPr wrap="square" rtlCol="0">
            <a:spAutoFit/>
          </a:bodyPr>
          <a:lstStyle/>
          <a:p>
            <a:r>
              <a:rPr lang="en-IN" sz="2400" b="1" u="sng" dirty="0" smtClean="0">
                <a:solidFill>
                  <a:schemeClr val="accent1">
                    <a:lumMod val="75000"/>
                  </a:schemeClr>
                </a:solidFill>
              </a:rPr>
              <a:t>CONTI...</a:t>
            </a:r>
            <a:endParaRPr lang="en-US" sz="2400" b="1" u="sng" dirty="0">
              <a:solidFill>
                <a:schemeClr val="accent1">
                  <a:lumMod val="75000"/>
                </a:schemeClr>
              </a:solidFill>
            </a:endParaRPr>
          </a:p>
        </p:txBody>
      </p:sp>
      <p:pic>
        <p:nvPicPr>
          <p:cNvPr id="4" name="Picture 3" descr="Screenshot (158).png"/>
          <p:cNvPicPr>
            <a:picLocks noChangeAspect="1"/>
          </p:cNvPicPr>
          <p:nvPr/>
        </p:nvPicPr>
        <p:blipFill>
          <a:blip r:embed="rId2"/>
          <a:stretch>
            <a:fillRect/>
          </a:stretch>
        </p:blipFill>
        <p:spPr>
          <a:xfrm>
            <a:off x="302508" y="461664"/>
            <a:ext cx="8559609" cy="468183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101</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Tester</a:t>
            </a:r>
            <a:r>
              <a:rPr lang="en-US" b="1" u="sng" dirty="0" smtClean="0">
                <a:solidFill>
                  <a:schemeClr val="accent1">
                    <a:lumMod val="75000"/>
                  </a:schemeClr>
                </a:solidFill>
                <a:sym typeface="Wingdings"/>
              </a:rPr>
              <a:t></a:t>
            </a:r>
            <a:r>
              <a:rPr lang="en-US" b="1" u="sng" dirty="0" smtClean="0">
                <a:solidFill>
                  <a:schemeClr val="accent1">
                    <a:lumMod val="75000"/>
                  </a:schemeClr>
                </a:solidFill>
              </a:rPr>
              <a:t>Modules</a:t>
            </a:r>
            <a:endParaRPr lang="en-US" dirty="0" smtClean="0">
              <a:solidFill>
                <a:schemeClr val="accent1">
                  <a:lumMod val="75000"/>
                </a:schemeClr>
              </a:solidFill>
            </a:endParaRPr>
          </a:p>
        </p:txBody>
      </p:sp>
      <p:pic>
        <p:nvPicPr>
          <p:cNvPr id="5" name="Picture 4" descr="Screenshot (159).png"/>
          <p:cNvPicPr>
            <a:picLocks noChangeAspect="1"/>
          </p:cNvPicPr>
          <p:nvPr/>
        </p:nvPicPr>
        <p:blipFill>
          <a:blip r:embed="rId2"/>
          <a:stretch>
            <a:fillRect/>
          </a:stretch>
        </p:blipFill>
        <p:spPr>
          <a:xfrm>
            <a:off x="460638" y="501888"/>
            <a:ext cx="8232762" cy="4641611"/>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102</a:t>
            </a:fld>
            <a:endParaRPr lang="en"/>
          </a:p>
        </p:txBody>
      </p:sp>
      <p:pic>
        <p:nvPicPr>
          <p:cNvPr id="3" name="Picture 2" descr="Screenshot (160).png"/>
          <p:cNvPicPr>
            <a:picLocks noChangeAspect="1"/>
          </p:cNvPicPr>
          <p:nvPr/>
        </p:nvPicPr>
        <p:blipFill>
          <a:blip r:embed="rId2"/>
          <a:stretch>
            <a:fillRect/>
          </a:stretch>
        </p:blipFill>
        <p:spPr>
          <a:xfrm>
            <a:off x="378135" y="570640"/>
            <a:ext cx="8315266" cy="4572859"/>
          </a:xfrm>
          <a:prstGeom prst="rect">
            <a:avLst/>
          </a:prstGeom>
        </p:spPr>
      </p:pic>
      <p:sp>
        <p:nvSpPr>
          <p:cNvPr id="4" name="TextBox 3"/>
          <p:cNvSpPr txBox="1"/>
          <p:nvPr/>
        </p:nvSpPr>
        <p:spPr>
          <a:xfrm>
            <a:off x="0" y="96253"/>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Tester Update A Project Module</a:t>
            </a:r>
            <a:endParaRPr lang="en-US" b="1" u="sng" dirty="0" smtClean="0">
              <a:solidFill>
                <a:schemeClr val="accent1">
                  <a:lumMod val="75000"/>
                </a:schemeClr>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103</a:t>
            </a:fld>
            <a:endParaRPr lang="en"/>
          </a:p>
        </p:txBody>
      </p:sp>
      <p:pic>
        <p:nvPicPr>
          <p:cNvPr id="3" name="Picture 2" descr="Screenshot (178).png"/>
          <p:cNvPicPr>
            <a:picLocks noChangeAspect="1"/>
          </p:cNvPicPr>
          <p:nvPr/>
        </p:nvPicPr>
        <p:blipFill>
          <a:blip r:embed="rId2"/>
          <a:stretch>
            <a:fillRect/>
          </a:stretch>
        </p:blipFill>
        <p:spPr>
          <a:xfrm>
            <a:off x="543140" y="307777"/>
            <a:ext cx="8150260" cy="4835723"/>
          </a:xfrm>
          <a:prstGeom prst="rect">
            <a:avLst/>
          </a:prstGeom>
        </p:spPr>
      </p:pic>
      <p:sp>
        <p:nvSpPr>
          <p:cNvPr id="4" name="TextBox 3"/>
          <p:cNvSpPr txBox="1"/>
          <p:nvPr/>
        </p:nvSpPr>
        <p:spPr>
          <a:xfrm>
            <a:off x="0" y="0"/>
            <a:ext cx="9144000" cy="307777"/>
          </a:xfrm>
          <a:prstGeom prst="rect">
            <a:avLst/>
          </a:prstGeom>
          <a:noFill/>
        </p:spPr>
        <p:txBody>
          <a:bodyPr wrap="square" rtlCol="0">
            <a:spAutoFit/>
          </a:bodyPr>
          <a:lstStyle/>
          <a:p>
            <a:pPr algn="ctr"/>
            <a:r>
              <a:rPr lang="en-IN" b="1" u="sng" dirty="0" err="1" smtClean="0">
                <a:solidFill>
                  <a:schemeClr val="accent1">
                    <a:lumMod val="75000"/>
                  </a:schemeClr>
                </a:solidFill>
              </a:rPr>
              <a:t>Tester</a:t>
            </a:r>
            <a:r>
              <a:rPr lang="en-IN" b="1" u="sng" dirty="0" err="1" smtClean="0">
                <a:solidFill>
                  <a:schemeClr val="accent1">
                    <a:lumMod val="75000"/>
                  </a:schemeClr>
                </a:solidFill>
                <a:sym typeface="Wingdings" pitchFamily="2" charset="2"/>
              </a:rPr>
              <a:t></a:t>
            </a:r>
            <a:r>
              <a:rPr lang="en-IN" b="1" u="sng" dirty="0" err="1" smtClean="0">
                <a:solidFill>
                  <a:schemeClr val="accent1">
                    <a:lumMod val="75000"/>
                  </a:schemeClr>
                </a:solidFill>
              </a:rPr>
              <a:t>Module</a:t>
            </a:r>
            <a:r>
              <a:rPr lang="en-IN" b="1" u="sng" dirty="0" smtClean="0">
                <a:solidFill>
                  <a:schemeClr val="accent1">
                    <a:lumMod val="75000"/>
                  </a:schemeClr>
                </a:solidFill>
              </a:rPr>
              <a:t> Chat</a:t>
            </a:r>
            <a:endParaRPr lang="en-US" b="1" u="sng" dirty="0">
              <a:solidFill>
                <a:schemeClr val="accent1">
                  <a:lumMod val="75000"/>
                </a:schemeClr>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104</a:t>
            </a:fld>
            <a:endParaRPr lang="en"/>
          </a:p>
        </p:txBody>
      </p:sp>
      <p:pic>
        <p:nvPicPr>
          <p:cNvPr id="3" name="Picture 2" descr="Screenshot (177).png"/>
          <p:cNvPicPr>
            <a:picLocks noChangeAspect="1"/>
          </p:cNvPicPr>
          <p:nvPr/>
        </p:nvPicPr>
        <p:blipFill>
          <a:blip r:embed="rId2"/>
          <a:stretch>
            <a:fillRect/>
          </a:stretch>
        </p:blipFill>
        <p:spPr>
          <a:xfrm>
            <a:off x="453762" y="307777"/>
            <a:ext cx="8239638" cy="4835723"/>
          </a:xfrm>
          <a:prstGeom prst="rect">
            <a:avLst/>
          </a:prstGeom>
        </p:spPr>
      </p:pic>
      <p:sp>
        <p:nvSpPr>
          <p:cNvPr id="4" name="TextBox 3"/>
          <p:cNvSpPr txBox="1"/>
          <p:nvPr/>
        </p:nvSpPr>
        <p:spPr>
          <a:xfrm>
            <a:off x="0" y="0"/>
            <a:ext cx="9144000" cy="307777"/>
          </a:xfrm>
          <a:prstGeom prst="rect">
            <a:avLst/>
          </a:prstGeom>
          <a:noFill/>
        </p:spPr>
        <p:txBody>
          <a:bodyPr wrap="square" rtlCol="0">
            <a:spAutoFit/>
          </a:bodyPr>
          <a:lstStyle/>
          <a:p>
            <a:pPr algn="ctr"/>
            <a:r>
              <a:rPr lang="en-IN" b="1" u="sng" dirty="0" err="1" smtClean="0">
                <a:solidFill>
                  <a:schemeClr val="accent1">
                    <a:lumMod val="75000"/>
                  </a:schemeClr>
                </a:solidFill>
              </a:rPr>
              <a:t>Tester</a:t>
            </a:r>
            <a:r>
              <a:rPr lang="en-IN" b="1" u="sng" dirty="0" err="1" smtClean="0">
                <a:solidFill>
                  <a:schemeClr val="accent1">
                    <a:lumMod val="75000"/>
                  </a:schemeClr>
                </a:solidFill>
                <a:sym typeface="Wingdings" pitchFamily="2" charset="2"/>
              </a:rPr>
              <a:t>Add</a:t>
            </a:r>
            <a:r>
              <a:rPr lang="en-IN" b="1" u="sng" dirty="0" smtClean="0">
                <a:solidFill>
                  <a:schemeClr val="accent1">
                    <a:lumMod val="75000"/>
                  </a:schemeClr>
                </a:solidFill>
                <a:sym typeface="Wingdings" pitchFamily="2" charset="2"/>
              </a:rPr>
              <a:t> Answer</a:t>
            </a:r>
            <a:endParaRPr lang="en-US" b="1" u="sng" dirty="0">
              <a:solidFill>
                <a:schemeClr val="accent1">
                  <a:lumMod val="75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105</a:t>
            </a:fld>
            <a:endParaRPr lang="en"/>
          </a:p>
        </p:txBody>
      </p:sp>
      <p:pic>
        <p:nvPicPr>
          <p:cNvPr id="3" name="Picture 2" descr="Screenshot (182).png"/>
          <p:cNvPicPr>
            <a:picLocks noChangeAspect="1"/>
          </p:cNvPicPr>
          <p:nvPr/>
        </p:nvPicPr>
        <p:blipFill>
          <a:blip r:embed="rId2"/>
          <a:stretch>
            <a:fillRect/>
          </a:stretch>
        </p:blipFill>
        <p:spPr>
          <a:xfrm>
            <a:off x="385012" y="556890"/>
            <a:ext cx="8308388" cy="4586610"/>
          </a:xfrm>
          <a:prstGeom prst="rect">
            <a:avLst/>
          </a:prstGeom>
        </p:spPr>
      </p:pic>
      <p:sp>
        <p:nvSpPr>
          <p:cNvPr id="4" name="TextBox 3"/>
          <p:cNvSpPr txBox="1"/>
          <p:nvPr/>
        </p:nvSpPr>
        <p:spPr>
          <a:xfrm>
            <a:off x="0" y="89377"/>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Conversation Between Tester &amp; Developer</a:t>
            </a:r>
            <a:endParaRPr lang="en-US" b="1" u="sng" dirty="0">
              <a:solidFill>
                <a:schemeClr val="accent1">
                  <a:lumMod val="75000"/>
                </a:schemeClr>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106</a:t>
            </a:fld>
            <a:endParaRPr lang="en"/>
          </a:p>
        </p:txBody>
      </p:sp>
      <p:pic>
        <p:nvPicPr>
          <p:cNvPr id="3" name="Picture 2" descr="Screenshot (183).png"/>
          <p:cNvPicPr>
            <a:picLocks noChangeAspect="1"/>
          </p:cNvPicPr>
          <p:nvPr/>
        </p:nvPicPr>
        <p:blipFill>
          <a:blip r:embed="rId2"/>
          <a:stretch>
            <a:fillRect/>
          </a:stretch>
        </p:blipFill>
        <p:spPr>
          <a:xfrm>
            <a:off x="453762" y="591266"/>
            <a:ext cx="8239638" cy="4552234"/>
          </a:xfrm>
          <a:prstGeom prst="rect">
            <a:avLst/>
          </a:prstGeom>
        </p:spPr>
      </p:pic>
      <p:sp>
        <p:nvSpPr>
          <p:cNvPr id="4" name="TextBox 3"/>
          <p:cNvSpPr txBox="1"/>
          <p:nvPr/>
        </p:nvSpPr>
        <p:spPr>
          <a:xfrm>
            <a:off x="0" y="0"/>
            <a:ext cx="9144000" cy="461665"/>
          </a:xfrm>
          <a:prstGeom prst="rect">
            <a:avLst/>
          </a:prstGeom>
          <a:noFill/>
        </p:spPr>
        <p:txBody>
          <a:bodyPr wrap="square" rtlCol="0">
            <a:spAutoFit/>
          </a:bodyPr>
          <a:lstStyle/>
          <a:p>
            <a:r>
              <a:rPr lang="en-IN" sz="2400" b="1" u="sng" dirty="0" smtClean="0">
                <a:solidFill>
                  <a:schemeClr val="accent1">
                    <a:lumMod val="75000"/>
                  </a:schemeClr>
                </a:solidFill>
              </a:rPr>
              <a:t>CONTI...</a:t>
            </a:r>
            <a:endParaRPr lang="en-US" sz="2400" b="1" u="sng" dirty="0">
              <a:solidFill>
                <a:schemeClr val="accent1">
                  <a:lumMod val="75000"/>
                </a:schemeClr>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107</a:t>
            </a:fld>
            <a:endParaRPr lang="en"/>
          </a:p>
        </p:txBody>
      </p:sp>
      <p:pic>
        <p:nvPicPr>
          <p:cNvPr id="3" name="Picture 2" descr="Screenshot (164).png"/>
          <p:cNvPicPr>
            <a:picLocks noChangeAspect="1"/>
          </p:cNvPicPr>
          <p:nvPr/>
        </p:nvPicPr>
        <p:blipFill>
          <a:blip r:embed="rId2"/>
          <a:stretch>
            <a:fillRect/>
          </a:stretch>
        </p:blipFill>
        <p:spPr>
          <a:xfrm>
            <a:off x="433135" y="390280"/>
            <a:ext cx="8346479" cy="4753220"/>
          </a:xfrm>
          <a:prstGeom prst="rect">
            <a:avLst/>
          </a:prstGeom>
        </p:spPr>
      </p:pic>
      <p:sp>
        <p:nvSpPr>
          <p:cNvPr id="4" name="TextBox 3"/>
          <p:cNvSpPr txBox="1"/>
          <p:nvPr/>
        </p:nvSpPr>
        <p:spPr>
          <a:xfrm>
            <a:off x="0" y="82502"/>
            <a:ext cx="9144000" cy="307777"/>
          </a:xfrm>
          <a:prstGeom prst="rect">
            <a:avLst/>
          </a:prstGeom>
          <a:noFill/>
        </p:spPr>
        <p:txBody>
          <a:bodyPr wrap="square" rtlCol="0">
            <a:spAutoFit/>
          </a:bodyPr>
          <a:lstStyle/>
          <a:p>
            <a:pPr algn="ctr"/>
            <a:r>
              <a:rPr lang="en-US" b="1" u="sng" dirty="0" err="1" smtClean="0">
                <a:solidFill>
                  <a:schemeClr val="accent1">
                    <a:lumMod val="75000"/>
                  </a:schemeClr>
                </a:solidFill>
                <a:sym typeface="Wingdings"/>
              </a:rPr>
              <a:t>TesterAdd</a:t>
            </a:r>
            <a:r>
              <a:rPr lang="en-US" b="1" u="sng" dirty="0" smtClean="0">
                <a:solidFill>
                  <a:schemeClr val="accent1">
                    <a:lumMod val="75000"/>
                  </a:schemeClr>
                </a:solidFill>
                <a:sym typeface="Wingdings"/>
              </a:rPr>
              <a:t> </a:t>
            </a:r>
            <a:r>
              <a:rPr lang="en-US" b="1" u="sng" dirty="0" smtClean="0">
                <a:solidFill>
                  <a:schemeClr val="accent1">
                    <a:lumMod val="75000"/>
                  </a:schemeClr>
                </a:solidFill>
              </a:rPr>
              <a:t>Question</a:t>
            </a:r>
            <a:endParaRPr lang="en-US" dirty="0" smtClean="0">
              <a:solidFill>
                <a:schemeClr val="accent1">
                  <a:lumMod val="75000"/>
                </a:schemeClr>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108</a:t>
            </a:fld>
            <a:endParaRPr lang="en"/>
          </a:p>
        </p:txBody>
      </p:sp>
      <p:sp>
        <p:nvSpPr>
          <p:cNvPr id="5" name="TextBox 4"/>
          <p:cNvSpPr txBox="1"/>
          <p:nvPr/>
        </p:nvSpPr>
        <p:spPr>
          <a:xfrm>
            <a:off x="0" y="103128"/>
            <a:ext cx="9144000" cy="307777"/>
          </a:xfrm>
          <a:prstGeom prst="rect">
            <a:avLst/>
          </a:prstGeom>
          <a:noFill/>
        </p:spPr>
        <p:txBody>
          <a:bodyPr wrap="square" rtlCol="0">
            <a:spAutoFit/>
          </a:bodyPr>
          <a:lstStyle/>
          <a:p>
            <a:pPr algn="ctr"/>
            <a:r>
              <a:rPr lang="en-IN" b="1" u="sng" dirty="0" err="1" smtClean="0">
                <a:solidFill>
                  <a:schemeClr val="accent1">
                    <a:lumMod val="75000"/>
                  </a:schemeClr>
                </a:solidFill>
              </a:rPr>
              <a:t>Tester</a:t>
            </a:r>
            <a:r>
              <a:rPr lang="en-IN" b="1" u="sng" dirty="0" err="1" smtClean="0">
                <a:solidFill>
                  <a:schemeClr val="accent1">
                    <a:lumMod val="75000"/>
                  </a:schemeClr>
                </a:solidFill>
                <a:sym typeface="Wingdings" pitchFamily="2" charset="2"/>
              </a:rPr>
              <a:t></a:t>
            </a:r>
            <a:r>
              <a:rPr lang="en-IN" b="1" u="sng" dirty="0" err="1" smtClean="0">
                <a:solidFill>
                  <a:schemeClr val="accent1">
                    <a:lumMod val="75000"/>
                  </a:schemeClr>
                </a:solidFill>
              </a:rPr>
              <a:t>Question</a:t>
            </a:r>
            <a:endParaRPr lang="en-US" b="1" u="sng" dirty="0" smtClean="0">
              <a:solidFill>
                <a:schemeClr val="accent1">
                  <a:lumMod val="75000"/>
                </a:schemeClr>
              </a:solidFill>
            </a:endParaRPr>
          </a:p>
        </p:txBody>
      </p:sp>
      <p:pic>
        <p:nvPicPr>
          <p:cNvPr id="6" name="Picture 5" descr="Screenshot (163).png"/>
          <p:cNvPicPr>
            <a:picLocks noChangeAspect="1"/>
          </p:cNvPicPr>
          <p:nvPr/>
        </p:nvPicPr>
        <p:blipFill>
          <a:blip r:embed="rId2"/>
          <a:stretch>
            <a:fillRect/>
          </a:stretch>
        </p:blipFill>
        <p:spPr>
          <a:xfrm>
            <a:off x="536265" y="410906"/>
            <a:ext cx="8157136" cy="4732594"/>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109</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err="1" smtClean="0">
                <a:solidFill>
                  <a:schemeClr val="accent1">
                    <a:lumMod val="75000"/>
                  </a:schemeClr>
                </a:solidFill>
              </a:rPr>
              <a:t>Tester</a:t>
            </a:r>
            <a:r>
              <a:rPr lang="en-US" b="1" u="sng" dirty="0" err="1" smtClean="0">
                <a:solidFill>
                  <a:schemeClr val="accent1">
                    <a:lumMod val="75000"/>
                  </a:schemeClr>
                </a:solidFill>
                <a:sym typeface="Wingdings"/>
              </a:rPr>
              <a:t>Add</a:t>
            </a:r>
            <a:r>
              <a:rPr lang="en-US" b="1" u="sng" dirty="0" smtClean="0">
                <a:solidFill>
                  <a:schemeClr val="accent1">
                    <a:lumMod val="75000"/>
                  </a:schemeClr>
                </a:solidFill>
                <a:sym typeface="Wingdings"/>
              </a:rPr>
              <a:t> </a:t>
            </a:r>
            <a:r>
              <a:rPr lang="en-US" b="1" u="sng" dirty="0" smtClean="0">
                <a:solidFill>
                  <a:schemeClr val="accent1">
                    <a:lumMod val="75000"/>
                  </a:schemeClr>
                </a:solidFill>
              </a:rPr>
              <a:t>Answers</a:t>
            </a:r>
            <a:endParaRPr lang="en-US" dirty="0" smtClean="0">
              <a:solidFill>
                <a:schemeClr val="accent1">
                  <a:lumMod val="75000"/>
                </a:schemeClr>
              </a:solidFill>
            </a:endParaRPr>
          </a:p>
        </p:txBody>
      </p:sp>
      <p:pic>
        <p:nvPicPr>
          <p:cNvPr id="6" name="Picture 5" descr="Screenshot (172).png"/>
          <p:cNvPicPr>
            <a:picLocks noChangeAspect="1"/>
          </p:cNvPicPr>
          <p:nvPr/>
        </p:nvPicPr>
        <p:blipFill>
          <a:blip r:embed="rId2"/>
          <a:stretch>
            <a:fillRect/>
          </a:stretch>
        </p:blipFill>
        <p:spPr>
          <a:xfrm>
            <a:off x="398760" y="307778"/>
            <a:ext cx="8342766" cy="48357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a:t>
            </a:fld>
            <a:endParaRPr lang="en"/>
          </a:p>
        </p:txBody>
      </p:sp>
      <p:sp>
        <p:nvSpPr>
          <p:cNvPr id="3" name="TextBox 2"/>
          <p:cNvSpPr txBox="1"/>
          <p:nvPr/>
        </p:nvSpPr>
        <p:spPr>
          <a:xfrm>
            <a:off x="0" y="185630"/>
            <a:ext cx="8972120" cy="2031325"/>
          </a:xfrm>
          <a:prstGeom prst="rect">
            <a:avLst/>
          </a:prstGeom>
          <a:noFill/>
        </p:spPr>
        <p:txBody>
          <a:bodyPr wrap="square" rtlCol="0">
            <a:spAutoFit/>
          </a:bodyPr>
          <a:lstStyle/>
          <a:p>
            <a:pPr algn="ctr"/>
            <a:r>
              <a:rPr lang="en-IN" b="1" u="sng" dirty="0" smtClean="0">
                <a:solidFill>
                  <a:schemeClr val="accent1"/>
                </a:solidFill>
              </a:rPr>
              <a:t>Sequence Diagram</a:t>
            </a:r>
            <a:endParaRPr lang="en-US" dirty="0" smtClean="0">
              <a:solidFill>
                <a:schemeClr val="accent1"/>
              </a:solidFill>
            </a:endParaRPr>
          </a:p>
          <a:p>
            <a:r>
              <a:rPr lang="en-IN" dirty="0" smtClean="0">
                <a:solidFill>
                  <a:schemeClr val="accent1"/>
                </a:solidFill>
              </a:rPr>
              <a:t> </a:t>
            </a:r>
            <a:endParaRPr lang="en-US" dirty="0" smtClean="0">
              <a:solidFill>
                <a:schemeClr val="accent1"/>
              </a:solidFill>
            </a:endParaRPr>
          </a:p>
          <a:p>
            <a:r>
              <a:rPr lang="en-IN" dirty="0" smtClean="0">
                <a:solidFill>
                  <a:schemeClr val="accent1"/>
                </a:solidFill>
              </a:rPr>
              <a:t>1)Registration </a:t>
            </a:r>
            <a:r>
              <a:rPr lang="en-IN" dirty="0" smtClean="0">
                <a:solidFill>
                  <a:schemeClr val="accent1"/>
                </a:solidFill>
              </a:rPr>
              <a:t>Process</a:t>
            </a:r>
            <a:endParaRPr lang="en-US" dirty="0" smtClean="0">
              <a:solidFill>
                <a:schemeClr val="accent1"/>
              </a:solidFill>
            </a:endParaRPr>
          </a:p>
          <a:p>
            <a:r>
              <a:rPr lang="en-IN" dirty="0" smtClean="0">
                <a:solidFill>
                  <a:schemeClr val="accent1"/>
                </a:solidFill>
              </a:rPr>
              <a:t>2)Login </a:t>
            </a:r>
            <a:r>
              <a:rPr lang="en-IN" dirty="0" smtClean="0">
                <a:solidFill>
                  <a:schemeClr val="accent1"/>
                </a:solidFill>
              </a:rPr>
              <a:t>Process</a:t>
            </a:r>
            <a:endParaRPr lang="en-US" dirty="0" smtClean="0">
              <a:solidFill>
                <a:schemeClr val="accent1"/>
              </a:solidFill>
            </a:endParaRPr>
          </a:p>
          <a:p>
            <a:r>
              <a:rPr lang="en-IN" dirty="0" smtClean="0">
                <a:solidFill>
                  <a:schemeClr val="accent1"/>
                </a:solidFill>
              </a:rPr>
              <a:t>3)Admin </a:t>
            </a:r>
            <a:r>
              <a:rPr lang="en-IN" dirty="0" smtClean="0">
                <a:solidFill>
                  <a:schemeClr val="accent1"/>
                </a:solidFill>
              </a:rPr>
              <a:t>To Project manager</a:t>
            </a:r>
            <a:endParaRPr lang="en-US" dirty="0" smtClean="0">
              <a:solidFill>
                <a:schemeClr val="accent1"/>
              </a:solidFill>
            </a:endParaRPr>
          </a:p>
          <a:p>
            <a:r>
              <a:rPr lang="en-IN" dirty="0" smtClean="0">
                <a:solidFill>
                  <a:schemeClr val="accent1"/>
                </a:solidFill>
              </a:rPr>
              <a:t>4)Project </a:t>
            </a:r>
            <a:r>
              <a:rPr lang="en-IN" dirty="0" smtClean="0">
                <a:solidFill>
                  <a:schemeClr val="accent1"/>
                </a:solidFill>
              </a:rPr>
              <a:t>manager To Developer</a:t>
            </a:r>
            <a:endParaRPr lang="en-US" dirty="0" smtClean="0">
              <a:solidFill>
                <a:schemeClr val="accent1"/>
              </a:solidFill>
            </a:endParaRPr>
          </a:p>
          <a:p>
            <a:r>
              <a:rPr lang="en-IN" dirty="0" smtClean="0">
                <a:solidFill>
                  <a:schemeClr val="accent1"/>
                </a:solidFill>
              </a:rPr>
              <a:t>5)Issue </a:t>
            </a:r>
            <a:r>
              <a:rPr lang="en-IN" dirty="0" smtClean="0">
                <a:solidFill>
                  <a:schemeClr val="accent1"/>
                </a:solidFill>
              </a:rPr>
              <a:t>Process</a:t>
            </a:r>
            <a:endParaRPr lang="en-US" dirty="0" smtClean="0">
              <a:solidFill>
                <a:schemeClr val="accent1"/>
              </a:solidFill>
            </a:endParaRPr>
          </a:p>
          <a:p>
            <a:r>
              <a:rPr lang="en-IN" dirty="0" smtClean="0">
                <a:solidFill>
                  <a:schemeClr val="accent1"/>
                </a:solidFill>
              </a:rPr>
              <a:t>6)Query </a:t>
            </a:r>
            <a:r>
              <a:rPr lang="en-IN" dirty="0" smtClean="0">
                <a:solidFill>
                  <a:schemeClr val="accent1"/>
                </a:solidFill>
              </a:rPr>
              <a:t>box </a:t>
            </a:r>
            <a:endParaRPr lang="en-US" dirty="0" smtClean="0">
              <a:solidFill>
                <a:schemeClr val="accent1"/>
              </a:solidFill>
            </a:endParaRPr>
          </a:p>
          <a:p>
            <a:endParaRPr lang="en-US" dirty="0">
              <a:solidFill>
                <a:schemeClr val="accent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110</a:t>
            </a:fld>
            <a:endParaRPr lang="en"/>
          </a:p>
        </p:txBody>
      </p:sp>
      <p:pic>
        <p:nvPicPr>
          <p:cNvPr id="3" name="Picture 2" descr="Screenshot (173).png"/>
          <p:cNvPicPr>
            <a:picLocks noChangeAspect="1"/>
          </p:cNvPicPr>
          <p:nvPr/>
        </p:nvPicPr>
        <p:blipFill>
          <a:blip r:embed="rId2"/>
          <a:stretch>
            <a:fillRect/>
          </a:stretch>
        </p:blipFill>
        <p:spPr>
          <a:xfrm>
            <a:off x="529389" y="570640"/>
            <a:ext cx="8164012" cy="4572859"/>
          </a:xfrm>
          <a:prstGeom prst="rect">
            <a:avLst/>
          </a:prstGeom>
        </p:spPr>
      </p:pic>
      <p:sp>
        <p:nvSpPr>
          <p:cNvPr id="4" name="TextBox 3"/>
          <p:cNvSpPr txBox="1"/>
          <p:nvPr/>
        </p:nvSpPr>
        <p:spPr>
          <a:xfrm>
            <a:off x="0" y="0"/>
            <a:ext cx="9144000" cy="461665"/>
          </a:xfrm>
          <a:prstGeom prst="rect">
            <a:avLst/>
          </a:prstGeom>
          <a:noFill/>
        </p:spPr>
        <p:txBody>
          <a:bodyPr wrap="square" rtlCol="0">
            <a:spAutoFit/>
          </a:bodyPr>
          <a:lstStyle/>
          <a:p>
            <a:r>
              <a:rPr lang="en-IN" sz="2400" b="1" u="sng" dirty="0" smtClean="0">
                <a:solidFill>
                  <a:schemeClr val="accent1">
                    <a:lumMod val="75000"/>
                  </a:schemeClr>
                </a:solidFill>
              </a:rPr>
              <a:t>CONTI...</a:t>
            </a:r>
            <a:endParaRPr lang="en-US" sz="2400" b="1" u="sng" dirty="0">
              <a:solidFill>
                <a:schemeClr val="accent1">
                  <a:lumMod val="75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111</a:t>
            </a:fld>
            <a:endParaRPr lang="en"/>
          </a:p>
        </p:txBody>
      </p:sp>
      <p:pic>
        <p:nvPicPr>
          <p:cNvPr id="3" name="Picture 2" descr="Screenshot (174).png"/>
          <p:cNvPicPr>
            <a:picLocks noChangeAspect="1"/>
          </p:cNvPicPr>
          <p:nvPr/>
        </p:nvPicPr>
        <p:blipFill>
          <a:blip r:embed="rId2"/>
          <a:stretch>
            <a:fillRect/>
          </a:stretch>
        </p:blipFill>
        <p:spPr>
          <a:xfrm>
            <a:off x="453761" y="605016"/>
            <a:ext cx="8239639" cy="4538483"/>
          </a:xfrm>
          <a:prstGeom prst="rect">
            <a:avLst/>
          </a:prstGeom>
        </p:spPr>
      </p:pic>
      <p:sp>
        <p:nvSpPr>
          <p:cNvPr id="4" name="TextBox 3"/>
          <p:cNvSpPr txBox="1"/>
          <p:nvPr/>
        </p:nvSpPr>
        <p:spPr>
          <a:xfrm>
            <a:off x="0" y="0"/>
            <a:ext cx="9144000" cy="461665"/>
          </a:xfrm>
          <a:prstGeom prst="rect">
            <a:avLst/>
          </a:prstGeom>
          <a:noFill/>
        </p:spPr>
        <p:txBody>
          <a:bodyPr wrap="square" rtlCol="0">
            <a:spAutoFit/>
          </a:bodyPr>
          <a:lstStyle/>
          <a:p>
            <a:r>
              <a:rPr lang="en-IN" sz="2400" b="1" u="sng" dirty="0" smtClean="0">
                <a:solidFill>
                  <a:schemeClr val="accent1">
                    <a:lumMod val="75000"/>
                  </a:schemeClr>
                </a:solidFill>
              </a:rPr>
              <a:t>CONTI...</a:t>
            </a:r>
            <a:endParaRPr lang="en-US" sz="2400" b="1" u="sng" dirty="0">
              <a:solidFill>
                <a:schemeClr val="accent1">
                  <a:lumMod val="75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112</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Tester</a:t>
            </a:r>
            <a:r>
              <a:rPr lang="en-US" b="1" u="sng" dirty="0" smtClean="0">
                <a:solidFill>
                  <a:schemeClr val="accent1">
                    <a:lumMod val="75000"/>
                  </a:schemeClr>
                </a:solidFill>
                <a:sym typeface="Wingdings"/>
              </a:rPr>
              <a:t></a:t>
            </a:r>
            <a:r>
              <a:rPr lang="en-US" b="1" u="sng" dirty="0" smtClean="0">
                <a:solidFill>
                  <a:schemeClr val="accent1">
                    <a:lumMod val="75000"/>
                  </a:schemeClr>
                </a:solidFill>
              </a:rPr>
              <a:t>Generate Report</a:t>
            </a:r>
            <a:endParaRPr lang="en-US" dirty="0" smtClean="0">
              <a:solidFill>
                <a:schemeClr val="accent1">
                  <a:lumMod val="75000"/>
                </a:schemeClr>
              </a:solidFill>
            </a:endParaRPr>
          </a:p>
        </p:txBody>
      </p:sp>
      <p:pic>
        <p:nvPicPr>
          <p:cNvPr id="5" name="Picture 4" descr="Screenshot (161).png"/>
          <p:cNvPicPr>
            <a:picLocks noChangeAspect="1"/>
          </p:cNvPicPr>
          <p:nvPr/>
        </p:nvPicPr>
        <p:blipFill>
          <a:blip r:embed="rId2"/>
          <a:stretch>
            <a:fillRect/>
          </a:stretch>
        </p:blipFill>
        <p:spPr>
          <a:xfrm>
            <a:off x="467513" y="307777"/>
            <a:ext cx="8225888" cy="4835723"/>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113</a:t>
            </a:fld>
            <a:endParaRPr lang="en"/>
          </a:p>
        </p:txBody>
      </p:sp>
      <p:sp>
        <p:nvSpPr>
          <p:cNvPr id="3" name="TextBox 2"/>
          <p:cNvSpPr txBox="1"/>
          <p:nvPr/>
        </p:nvSpPr>
        <p:spPr>
          <a:xfrm>
            <a:off x="0" y="2378814"/>
            <a:ext cx="9143999" cy="400110"/>
          </a:xfrm>
          <a:prstGeom prst="rect">
            <a:avLst/>
          </a:prstGeom>
          <a:noFill/>
        </p:spPr>
        <p:txBody>
          <a:bodyPr wrap="square" rtlCol="0">
            <a:spAutoFit/>
          </a:bodyPr>
          <a:lstStyle/>
          <a:p>
            <a:pPr algn="ctr"/>
            <a:r>
              <a:rPr lang="en-IN" sz="2000" dirty="0" smtClean="0">
                <a:solidFill>
                  <a:schemeClr val="accent1"/>
                </a:solidFill>
              </a:rPr>
              <a:t>REPORTS</a:t>
            </a:r>
            <a:endParaRPr lang="en-US" sz="2000" dirty="0">
              <a:solidFill>
                <a:schemeClr val="accen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114</a:t>
            </a:fld>
            <a:endParaRPr lang="en"/>
          </a:p>
        </p:txBody>
      </p:sp>
      <p:sp>
        <p:nvSpPr>
          <p:cNvPr id="3" name="TextBox 2"/>
          <p:cNvSpPr txBox="1"/>
          <p:nvPr/>
        </p:nvSpPr>
        <p:spPr>
          <a:xfrm>
            <a:off x="0" y="298805"/>
            <a:ext cx="9143999" cy="400110"/>
          </a:xfrm>
          <a:prstGeom prst="rect">
            <a:avLst/>
          </a:prstGeom>
          <a:noFill/>
        </p:spPr>
        <p:txBody>
          <a:bodyPr wrap="square" rtlCol="0">
            <a:spAutoFit/>
          </a:bodyPr>
          <a:lstStyle/>
          <a:p>
            <a:pPr algn="ctr"/>
            <a:r>
              <a:rPr lang="en-IN" sz="2000" b="1" u="sng" dirty="0" smtClean="0">
                <a:solidFill>
                  <a:schemeClr val="accent1"/>
                </a:solidFill>
              </a:rPr>
              <a:t>CONCLUSION</a:t>
            </a:r>
            <a:endParaRPr lang="en-US" sz="2000" b="1" u="sng" dirty="0">
              <a:solidFill>
                <a:schemeClr val="accent1"/>
              </a:solidFill>
            </a:endParaRPr>
          </a:p>
        </p:txBody>
      </p:sp>
      <p:sp>
        <p:nvSpPr>
          <p:cNvPr id="4" name="TextBox 3"/>
          <p:cNvSpPr txBox="1"/>
          <p:nvPr/>
        </p:nvSpPr>
        <p:spPr>
          <a:xfrm>
            <a:off x="0" y="934497"/>
            <a:ext cx="9143999" cy="1569660"/>
          </a:xfrm>
          <a:prstGeom prst="rect">
            <a:avLst/>
          </a:prstGeom>
          <a:noFill/>
        </p:spPr>
        <p:txBody>
          <a:bodyPr wrap="square" rtlCol="0">
            <a:spAutoFit/>
          </a:bodyPr>
          <a:lstStyle/>
          <a:p>
            <a:r>
              <a:rPr lang="en-GB" sz="1600" dirty="0" smtClean="0">
                <a:solidFill>
                  <a:schemeClr val="tx1"/>
                </a:solidFill>
              </a:rPr>
              <a:t>Thus we conclude that we enjoyed very much working on the project </a:t>
            </a:r>
            <a:r>
              <a:rPr lang="en-GB" sz="1600" b="1" dirty="0" smtClean="0">
                <a:solidFill>
                  <a:schemeClr val="tx1"/>
                </a:solidFill>
              </a:rPr>
              <a:t>“ISSUE TRACKING SYSTEM”</a:t>
            </a:r>
            <a:r>
              <a:rPr lang="en-GB" sz="1600" dirty="0" smtClean="0">
                <a:solidFill>
                  <a:schemeClr val="tx1"/>
                </a:solidFill>
              </a:rPr>
              <a:t> our internal </a:t>
            </a:r>
            <a:r>
              <a:rPr lang="en-GB" sz="1600" b="1" dirty="0" smtClean="0">
                <a:solidFill>
                  <a:schemeClr val="tx1"/>
                </a:solidFill>
              </a:rPr>
              <a:t>guide Prof. Purna Tanna</a:t>
            </a:r>
            <a:r>
              <a:rPr lang="en-GB" sz="1600" dirty="0" smtClean="0">
                <a:solidFill>
                  <a:schemeClr val="tx1"/>
                </a:solidFill>
              </a:rPr>
              <a:t> helped us a lot in improving the quality of our project.</a:t>
            </a:r>
            <a:endParaRPr lang="en-US" sz="1600" dirty="0" smtClean="0">
              <a:solidFill>
                <a:schemeClr val="tx1"/>
              </a:solidFill>
            </a:endParaRPr>
          </a:p>
          <a:p>
            <a:r>
              <a:rPr lang="en-GB" sz="1600" dirty="0" smtClean="0">
                <a:solidFill>
                  <a:schemeClr val="tx1"/>
                </a:solidFill>
              </a:rPr>
              <a:t> </a:t>
            </a:r>
            <a:endParaRPr lang="en-US" sz="1600" dirty="0" smtClean="0">
              <a:solidFill>
                <a:schemeClr val="tx1"/>
              </a:solidFill>
            </a:endParaRPr>
          </a:p>
          <a:p>
            <a:r>
              <a:rPr lang="en-GB" sz="1600" dirty="0" smtClean="0">
                <a:solidFill>
                  <a:schemeClr val="tx1"/>
                </a:solidFill>
              </a:rPr>
              <a:t>This is just the stepping stones for project development there is new paths to be discovered and there are new goals that are to be archived. </a:t>
            </a:r>
            <a:endParaRPr lang="en-US" sz="1600" dirty="0" smtClean="0">
              <a:solidFill>
                <a:schemeClr val="tx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115</a:t>
            </a:fld>
            <a:endParaRPr lang="en"/>
          </a:p>
        </p:txBody>
      </p:sp>
      <p:sp>
        <p:nvSpPr>
          <p:cNvPr id="3" name="TextBox 2"/>
          <p:cNvSpPr txBox="1"/>
          <p:nvPr/>
        </p:nvSpPr>
        <p:spPr>
          <a:xfrm>
            <a:off x="0" y="1917894"/>
            <a:ext cx="9144000" cy="1107996"/>
          </a:xfrm>
          <a:prstGeom prst="rect">
            <a:avLst/>
          </a:prstGeom>
          <a:noFill/>
        </p:spPr>
        <p:txBody>
          <a:bodyPr wrap="square" rtlCol="0">
            <a:spAutoFit/>
          </a:bodyPr>
          <a:lstStyle/>
          <a:p>
            <a:pPr algn="ctr"/>
            <a:r>
              <a:rPr lang="en-IN" sz="6600" dirty="0" smtClean="0">
                <a:solidFill>
                  <a:schemeClr val="accent1">
                    <a:lumMod val="75000"/>
                  </a:schemeClr>
                </a:solidFill>
              </a:rPr>
              <a:t>THANK YOU</a:t>
            </a:r>
            <a:endParaRPr lang="en-US" sz="6600" dirty="0">
              <a:solidFill>
                <a:schemeClr val="accent1">
                  <a:lumMod val="7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12</a:t>
            </a:fld>
            <a:endParaRPr lang="en"/>
          </a:p>
        </p:txBody>
      </p:sp>
      <p:sp>
        <p:nvSpPr>
          <p:cNvPr id="3" name="TextBox 2"/>
          <p:cNvSpPr txBox="1"/>
          <p:nvPr/>
        </p:nvSpPr>
        <p:spPr>
          <a:xfrm>
            <a:off x="0" y="103128"/>
            <a:ext cx="9144000" cy="307777"/>
          </a:xfrm>
          <a:prstGeom prst="rect">
            <a:avLst/>
          </a:prstGeom>
          <a:noFill/>
        </p:spPr>
        <p:txBody>
          <a:bodyPr wrap="square" rtlCol="0">
            <a:spAutoFit/>
          </a:bodyPr>
          <a:lstStyle/>
          <a:p>
            <a:r>
              <a:rPr lang="en-IN" b="1" u="sng" dirty="0" smtClean="0">
                <a:solidFill>
                  <a:schemeClr val="accent1"/>
                </a:solidFill>
              </a:rPr>
              <a:t>Sequence Diagram For Registration Process</a:t>
            </a:r>
            <a:endParaRPr lang="en-US" b="1" u="sng" dirty="0" smtClean="0">
              <a:solidFill>
                <a:schemeClr val="accent1"/>
              </a:solidFill>
            </a:endParaRPr>
          </a:p>
        </p:txBody>
      </p:sp>
      <p:pic>
        <p:nvPicPr>
          <p:cNvPr id="4" name="Picture 3" descr="SequenceRegistration.png"/>
          <p:cNvPicPr/>
          <p:nvPr/>
        </p:nvPicPr>
        <p:blipFill>
          <a:blip r:embed="rId2"/>
          <a:stretch>
            <a:fillRect/>
          </a:stretch>
        </p:blipFill>
        <p:spPr>
          <a:xfrm>
            <a:off x="2770700" y="522514"/>
            <a:ext cx="3623225" cy="44207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13</a:t>
            </a:fld>
            <a:endParaRPr lang="en"/>
          </a:p>
        </p:txBody>
      </p:sp>
      <p:sp>
        <p:nvSpPr>
          <p:cNvPr id="3" name="TextBox 2"/>
          <p:cNvSpPr txBox="1"/>
          <p:nvPr/>
        </p:nvSpPr>
        <p:spPr>
          <a:xfrm>
            <a:off x="0" y="103128"/>
            <a:ext cx="9144000" cy="307777"/>
          </a:xfrm>
          <a:prstGeom prst="rect">
            <a:avLst/>
          </a:prstGeom>
          <a:noFill/>
        </p:spPr>
        <p:txBody>
          <a:bodyPr wrap="square" rtlCol="0">
            <a:spAutoFit/>
          </a:bodyPr>
          <a:lstStyle/>
          <a:p>
            <a:r>
              <a:rPr lang="en-IN" b="1" u="sng" dirty="0" smtClean="0">
                <a:solidFill>
                  <a:schemeClr val="accent1"/>
                </a:solidFill>
              </a:rPr>
              <a:t>Sequence Diagram </a:t>
            </a:r>
            <a:r>
              <a:rPr lang="en-IN" b="1" u="sng" dirty="0" smtClean="0">
                <a:solidFill>
                  <a:schemeClr val="accent1"/>
                </a:solidFill>
              </a:rPr>
              <a:t>For Login </a:t>
            </a:r>
            <a:r>
              <a:rPr lang="en-IN" b="1" u="sng" dirty="0" smtClean="0">
                <a:solidFill>
                  <a:schemeClr val="accent1"/>
                </a:solidFill>
              </a:rPr>
              <a:t>Process</a:t>
            </a:r>
            <a:endParaRPr lang="en-US" b="1" u="sng" dirty="0" smtClean="0">
              <a:solidFill>
                <a:schemeClr val="accent1"/>
              </a:solidFill>
            </a:endParaRPr>
          </a:p>
        </p:txBody>
      </p:sp>
      <p:pic>
        <p:nvPicPr>
          <p:cNvPr id="4" name="Picture 3" descr="SequenceLogin.png"/>
          <p:cNvPicPr/>
          <p:nvPr/>
        </p:nvPicPr>
        <p:blipFill>
          <a:blip r:embed="rId2"/>
          <a:stretch>
            <a:fillRect/>
          </a:stretch>
        </p:blipFill>
        <p:spPr>
          <a:xfrm>
            <a:off x="2777576" y="550863"/>
            <a:ext cx="3623224" cy="4364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14</a:t>
            </a:fld>
            <a:endParaRPr lang="en"/>
          </a:p>
        </p:txBody>
      </p:sp>
      <p:sp>
        <p:nvSpPr>
          <p:cNvPr id="3" name="TextBox 2"/>
          <p:cNvSpPr txBox="1"/>
          <p:nvPr/>
        </p:nvSpPr>
        <p:spPr>
          <a:xfrm>
            <a:off x="0" y="130629"/>
            <a:ext cx="9446508" cy="307777"/>
          </a:xfrm>
          <a:prstGeom prst="rect">
            <a:avLst/>
          </a:prstGeom>
          <a:noFill/>
        </p:spPr>
        <p:txBody>
          <a:bodyPr wrap="square" rtlCol="0">
            <a:spAutoFit/>
          </a:bodyPr>
          <a:lstStyle/>
          <a:p>
            <a:r>
              <a:rPr lang="en-IN" b="1" u="sng" dirty="0" smtClean="0">
                <a:solidFill>
                  <a:schemeClr val="accent1"/>
                </a:solidFill>
              </a:rPr>
              <a:t>Sequence Diagram </a:t>
            </a:r>
            <a:r>
              <a:rPr lang="en-IN" b="1" u="sng" dirty="0" smtClean="0">
                <a:solidFill>
                  <a:schemeClr val="accent1"/>
                </a:solidFill>
              </a:rPr>
              <a:t>For </a:t>
            </a:r>
            <a:r>
              <a:rPr lang="en-IN" b="1" u="sng" dirty="0" smtClean="0">
                <a:solidFill>
                  <a:schemeClr val="accent1"/>
                </a:solidFill>
              </a:rPr>
              <a:t>Admin To Project </a:t>
            </a:r>
            <a:r>
              <a:rPr lang="en-IN" b="1" u="sng" dirty="0" smtClean="0">
                <a:solidFill>
                  <a:schemeClr val="accent1"/>
                </a:solidFill>
              </a:rPr>
              <a:t>Manager</a:t>
            </a:r>
            <a:endParaRPr lang="en-US" b="1" u="sng" dirty="0" smtClean="0">
              <a:solidFill>
                <a:schemeClr val="accent1"/>
              </a:solidFill>
            </a:endParaRPr>
          </a:p>
        </p:txBody>
      </p:sp>
      <p:pic>
        <p:nvPicPr>
          <p:cNvPr id="4" name="Picture 3" descr="SequenceAdminToProjectManager.png"/>
          <p:cNvPicPr/>
          <p:nvPr/>
        </p:nvPicPr>
        <p:blipFill>
          <a:blip r:embed="rId2"/>
          <a:stretch>
            <a:fillRect/>
          </a:stretch>
        </p:blipFill>
        <p:spPr>
          <a:xfrm>
            <a:off x="2701949" y="698992"/>
            <a:ext cx="3691976" cy="426489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15</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r>
              <a:rPr lang="en-IN" b="1" u="sng" dirty="0" smtClean="0">
                <a:solidFill>
                  <a:schemeClr val="accent1"/>
                </a:solidFill>
              </a:rPr>
              <a:t>Sequence Diagram </a:t>
            </a:r>
            <a:r>
              <a:rPr lang="en-IN" b="1" u="sng" dirty="0" smtClean="0">
                <a:solidFill>
                  <a:schemeClr val="accent1"/>
                </a:solidFill>
              </a:rPr>
              <a:t>For </a:t>
            </a:r>
            <a:r>
              <a:rPr lang="en-IN" b="1" u="sng" dirty="0" smtClean="0">
                <a:solidFill>
                  <a:schemeClr val="accent1"/>
                </a:solidFill>
              </a:rPr>
              <a:t>Project </a:t>
            </a:r>
            <a:r>
              <a:rPr lang="en-IN" b="1" u="sng" dirty="0" smtClean="0">
                <a:solidFill>
                  <a:schemeClr val="accent1"/>
                </a:solidFill>
              </a:rPr>
              <a:t>Manager </a:t>
            </a:r>
            <a:r>
              <a:rPr lang="en-IN" b="1" u="sng" dirty="0" smtClean="0">
                <a:solidFill>
                  <a:schemeClr val="accent1"/>
                </a:solidFill>
              </a:rPr>
              <a:t>To </a:t>
            </a:r>
            <a:r>
              <a:rPr lang="en-IN" b="1" u="sng" dirty="0" smtClean="0">
                <a:solidFill>
                  <a:schemeClr val="accent1"/>
                </a:solidFill>
              </a:rPr>
              <a:t>Developer</a:t>
            </a:r>
            <a:endParaRPr lang="en-US" b="1" u="sng" dirty="0" smtClean="0">
              <a:solidFill>
                <a:schemeClr val="accent1"/>
              </a:solidFill>
            </a:endParaRPr>
          </a:p>
        </p:txBody>
      </p:sp>
      <p:pic>
        <p:nvPicPr>
          <p:cNvPr id="4" name="Picture 3" descr="SequenceProjectManagerToDeveloper.png"/>
          <p:cNvPicPr/>
          <p:nvPr/>
        </p:nvPicPr>
        <p:blipFill>
          <a:blip r:embed="rId2"/>
          <a:stretch>
            <a:fillRect/>
          </a:stretch>
        </p:blipFill>
        <p:spPr>
          <a:xfrm>
            <a:off x="2612570" y="692632"/>
            <a:ext cx="3733227" cy="42850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16</a:t>
            </a:fld>
            <a:endParaRPr lang="en"/>
          </a:p>
        </p:txBody>
      </p:sp>
      <p:sp>
        <p:nvSpPr>
          <p:cNvPr id="3" name="TextBox 2"/>
          <p:cNvSpPr txBox="1"/>
          <p:nvPr/>
        </p:nvSpPr>
        <p:spPr>
          <a:xfrm>
            <a:off x="0" y="130629"/>
            <a:ext cx="9144000" cy="307777"/>
          </a:xfrm>
          <a:prstGeom prst="rect">
            <a:avLst/>
          </a:prstGeom>
          <a:noFill/>
        </p:spPr>
        <p:txBody>
          <a:bodyPr wrap="square" rtlCol="0">
            <a:spAutoFit/>
          </a:bodyPr>
          <a:lstStyle/>
          <a:p>
            <a:r>
              <a:rPr lang="en-IN" b="1" u="sng" dirty="0" smtClean="0">
                <a:solidFill>
                  <a:schemeClr val="accent1"/>
                </a:solidFill>
              </a:rPr>
              <a:t>Sequence Diagram </a:t>
            </a:r>
            <a:r>
              <a:rPr lang="en-IN" b="1" u="sng" dirty="0" smtClean="0">
                <a:solidFill>
                  <a:schemeClr val="accent1"/>
                </a:solidFill>
              </a:rPr>
              <a:t>For </a:t>
            </a:r>
            <a:r>
              <a:rPr lang="en-IN" b="1" u="sng" dirty="0" smtClean="0">
                <a:solidFill>
                  <a:schemeClr val="accent1"/>
                </a:solidFill>
              </a:rPr>
              <a:t>Issue </a:t>
            </a:r>
            <a:r>
              <a:rPr lang="en-IN" b="1" u="sng" dirty="0" smtClean="0">
                <a:solidFill>
                  <a:schemeClr val="accent1"/>
                </a:solidFill>
              </a:rPr>
              <a:t>Process</a:t>
            </a:r>
            <a:endParaRPr lang="en-US" b="1" u="sng" dirty="0" smtClean="0">
              <a:solidFill>
                <a:schemeClr val="accent1"/>
              </a:solidFill>
            </a:endParaRPr>
          </a:p>
        </p:txBody>
      </p:sp>
      <p:pic>
        <p:nvPicPr>
          <p:cNvPr id="4" name="Picture 3" descr="SequenceIssue.png"/>
          <p:cNvPicPr/>
          <p:nvPr/>
        </p:nvPicPr>
        <p:blipFill>
          <a:blip r:embed="rId2"/>
          <a:stretch>
            <a:fillRect/>
          </a:stretch>
        </p:blipFill>
        <p:spPr>
          <a:xfrm>
            <a:off x="2564445" y="629079"/>
            <a:ext cx="3733227" cy="43279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17</a:t>
            </a:fld>
            <a:endParaRPr lang="en"/>
          </a:p>
        </p:txBody>
      </p:sp>
      <p:sp>
        <p:nvSpPr>
          <p:cNvPr id="3" name="TextBox 2"/>
          <p:cNvSpPr txBox="1"/>
          <p:nvPr/>
        </p:nvSpPr>
        <p:spPr>
          <a:xfrm>
            <a:off x="0" y="151254"/>
            <a:ext cx="9144000" cy="307777"/>
          </a:xfrm>
          <a:prstGeom prst="rect">
            <a:avLst/>
          </a:prstGeom>
          <a:noFill/>
        </p:spPr>
        <p:txBody>
          <a:bodyPr wrap="square" rtlCol="0">
            <a:spAutoFit/>
          </a:bodyPr>
          <a:lstStyle/>
          <a:p>
            <a:r>
              <a:rPr lang="en-IN" b="1" u="sng" dirty="0" smtClean="0">
                <a:solidFill>
                  <a:schemeClr val="accent1"/>
                </a:solidFill>
              </a:rPr>
              <a:t>Sequence Diagram </a:t>
            </a:r>
            <a:r>
              <a:rPr lang="en-IN" b="1" u="sng" dirty="0" smtClean="0">
                <a:solidFill>
                  <a:schemeClr val="accent1"/>
                </a:solidFill>
              </a:rPr>
              <a:t>For Query Box</a:t>
            </a:r>
            <a:endParaRPr lang="en-US" b="1" u="sng" dirty="0" smtClean="0">
              <a:solidFill>
                <a:schemeClr val="accent1"/>
              </a:solidFill>
            </a:endParaRPr>
          </a:p>
        </p:txBody>
      </p:sp>
      <p:pic>
        <p:nvPicPr>
          <p:cNvPr id="4" name="Picture 3" descr="SequenceQueryBox.png"/>
          <p:cNvPicPr/>
          <p:nvPr/>
        </p:nvPicPr>
        <p:blipFill>
          <a:blip r:embed="rId2"/>
          <a:stretch>
            <a:fillRect/>
          </a:stretch>
        </p:blipFill>
        <p:spPr>
          <a:xfrm>
            <a:off x="2468192" y="835431"/>
            <a:ext cx="3863856" cy="39144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18</a:t>
            </a:fld>
            <a:endParaRPr lang="en"/>
          </a:p>
        </p:txBody>
      </p:sp>
      <p:sp>
        <p:nvSpPr>
          <p:cNvPr id="3" name="TextBox 2"/>
          <p:cNvSpPr txBox="1"/>
          <p:nvPr/>
        </p:nvSpPr>
        <p:spPr>
          <a:xfrm>
            <a:off x="0" y="171880"/>
            <a:ext cx="9144000" cy="1600438"/>
          </a:xfrm>
          <a:prstGeom prst="rect">
            <a:avLst/>
          </a:prstGeom>
          <a:noFill/>
        </p:spPr>
        <p:txBody>
          <a:bodyPr wrap="square" rtlCol="0">
            <a:spAutoFit/>
          </a:bodyPr>
          <a:lstStyle/>
          <a:p>
            <a:pPr algn="ctr"/>
            <a:r>
              <a:rPr lang="en-IN" b="1" dirty="0" smtClean="0">
                <a:solidFill>
                  <a:schemeClr val="accent1"/>
                </a:solidFill>
              </a:rPr>
              <a:t> </a:t>
            </a:r>
            <a:r>
              <a:rPr lang="en-US" b="1" dirty="0" smtClean="0">
                <a:solidFill>
                  <a:schemeClr val="accent1"/>
                </a:solidFill>
              </a:rPr>
              <a:t> 		</a:t>
            </a:r>
            <a:r>
              <a:rPr lang="en-IN" b="1" u="sng" dirty="0" smtClean="0">
                <a:solidFill>
                  <a:schemeClr val="accent1"/>
                </a:solidFill>
              </a:rPr>
              <a:t>State-chart Diagram</a:t>
            </a:r>
            <a:endParaRPr lang="en-US" dirty="0" smtClean="0">
              <a:solidFill>
                <a:schemeClr val="accent1"/>
              </a:solidFill>
            </a:endParaRPr>
          </a:p>
          <a:p>
            <a:endParaRPr lang="en-US" dirty="0" smtClean="0">
              <a:solidFill>
                <a:schemeClr val="accent1"/>
              </a:solidFill>
            </a:endParaRPr>
          </a:p>
          <a:p>
            <a:r>
              <a:rPr lang="en-IN" dirty="0" smtClean="0">
                <a:solidFill>
                  <a:schemeClr val="accent1"/>
                </a:solidFill>
              </a:rPr>
              <a:t>1)Registration </a:t>
            </a:r>
            <a:r>
              <a:rPr lang="en-IN" dirty="0" smtClean="0">
                <a:solidFill>
                  <a:schemeClr val="accent1"/>
                </a:solidFill>
              </a:rPr>
              <a:t>Process</a:t>
            </a:r>
            <a:endParaRPr lang="en-US" dirty="0" smtClean="0">
              <a:solidFill>
                <a:schemeClr val="accent1"/>
              </a:solidFill>
            </a:endParaRPr>
          </a:p>
          <a:p>
            <a:r>
              <a:rPr lang="en-IN" dirty="0" smtClean="0">
                <a:solidFill>
                  <a:schemeClr val="accent1"/>
                </a:solidFill>
              </a:rPr>
              <a:t>2)Login </a:t>
            </a:r>
            <a:r>
              <a:rPr lang="en-IN" dirty="0" smtClean="0">
                <a:solidFill>
                  <a:schemeClr val="accent1"/>
                </a:solidFill>
              </a:rPr>
              <a:t>Process</a:t>
            </a:r>
            <a:endParaRPr lang="en-US" dirty="0" smtClean="0">
              <a:solidFill>
                <a:schemeClr val="accent1"/>
              </a:solidFill>
            </a:endParaRPr>
          </a:p>
          <a:p>
            <a:r>
              <a:rPr lang="en-IN" dirty="0" smtClean="0">
                <a:solidFill>
                  <a:schemeClr val="accent1"/>
                </a:solidFill>
              </a:rPr>
              <a:t>3)Allocate </a:t>
            </a:r>
            <a:r>
              <a:rPr lang="en-IN" dirty="0" smtClean="0">
                <a:solidFill>
                  <a:schemeClr val="accent1"/>
                </a:solidFill>
              </a:rPr>
              <a:t>work Process</a:t>
            </a:r>
            <a:endParaRPr lang="en-US" dirty="0" smtClean="0">
              <a:solidFill>
                <a:schemeClr val="accent1"/>
              </a:solidFill>
            </a:endParaRPr>
          </a:p>
          <a:p>
            <a:r>
              <a:rPr lang="en-IN" dirty="0" smtClean="0">
                <a:solidFill>
                  <a:schemeClr val="accent1"/>
                </a:solidFill>
              </a:rPr>
              <a:t>4)Issue </a:t>
            </a:r>
            <a:r>
              <a:rPr lang="en-IN" dirty="0" smtClean="0">
                <a:solidFill>
                  <a:schemeClr val="accent1"/>
                </a:solidFill>
              </a:rPr>
              <a:t>Process</a:t>
            </a:r>
            <a:endParaRPr lang="en-US" dirty="0" smtClean="0">
              <a:solidFill>
                <a:schemeClr val="accent1"/>
              </a:solidFill>
            </a:endParaRPr>
          </a:p>
          <a:p>
            <a:endParaRPr lang="en-US" dirty="0">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19</a:t>
            </a:fld>
            <a:endParaRPr lang="en"/>
          </a:p>
        </p:txBody>
      </p:sp>
      <p:sp>
        <p:nvSpPr>
          <p:cNvPr id="4" name="TextBox 3"/>
          <p:cNvSpPr txBox="1"/>
          <p:nvPr/>
        </p:nvSpPr>
        <p:spPr>
          <a:xfrm>
            <a:off x="0" y="103128"/>
            <a:ext cx="9144000" cy="307777"/>
          </a:xfrm>
          <a:prstGeom prst="rect">
            <a:avLst/>
          </a:prstGeom>
          <a:noFill/>
        </p:spPr>
        <p:txBody>
          <a:bodyPr wrap="square" rtlCol="0">
            <a:spAutoFit/>
          </a:bodyPr>
          <a:lstStyle/>
          <a:p>
            <a:r>
              <a:rPr lang="en-US" b="1" u="sng" dirty="0" smtClean="0">
                <a:solidFill>
                  <a:schemeClr val="accent1"/>
                </a:solidFill>
              </a:rPr>
              <a:t>State-Chart Diagram For Registration Process</a:t>
            </a:r>
            <a:endParaRPr lang="en-US" b="1" u="sng" dirty="0">
              <a:solidFill>
                <a:schemeClr val="accent1"/>
              </a:solidFill>
            </a:endParaRPr>
          </a:p>
        </p:txBody>
      </p:sp>
      <p:pic>
        <p:nvPicPr>
          <p:cNvPr id="5" name="Picture 4" descr="StateChartRegistration.png"/>
          <p:cNvPicPr/>
          <p:nvPr/>
        </p:nvPicPr>
        <p:blipFill>
          <a:blip r:embed="rId2"/>
          <a:stretch>
            <a:fillRect/>
          </a:stretch>
        </p:blipFill>
        <p:spPr>
          <a:xfrm>
            <a:off x="1492250" y="1861502"/>
            <a:ext cx="6159500" cy="14204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0" y="836000"/>
            <a:ext cx="914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u="sng" dirty="0" smtClean="0"/>
              <a:t>INTRODUCTION</a:t>
            </a:r>
            <a:endParaRPr u="sng"/>
          </a:p>
        </p:txBody>
      </p:sp>
      <p:sp>
        <p:nvSpPr>
          <p:cNvPr id="108" name="Google Shape;108;p12"/>
          <p:cNvSpPr txBox="1">
            <a:spLocks noGrp="1"/>
          </p:cNvSpPr>
          <p:nvPr>
            <p:ph type="body" idx="1"/>
          </p:nvPr>
        </p:nvSpPr>
        <p:spPr>
          <a:xfrm>
            <a:off x="855274" y="1353950"/>
            <a:ext cx="7838125" cy="2094900"/>
          </a:xfrm>
          <a:prstGeom prst="rect">
            <a:avLst/>
          </a:prstGeom>
        </p:spPr>
        <p:txBody>
          <a:bodyPr spcFirstLastPara="1" wrap="square" lIns="0" tIns="0" rIns="0" bIns="0" anchor="t" anchorCtr="0">
            <a:noAutofit/>
          </a:bodyPr>
          <a:lstStyle/>
          <a:p>
            <a:pPr marL="0" indent="0">
              <a:buClr>
                <a:schemeClr val="dk1"/>
              </a:buClr>
              <a:buSzPts val="1100"/>
              <a:buNone/>
            </a:pPr>
            <a:r>
              <a:rPr lang="en-GB" sz="1600" dirty="0" smtClean="0"/>
              <a:t>An issue tracking system (ITS) is an online web application that allows a complete life-cycle management of Project in an organization. Using this web application admin manage the different level of user that involved in a any project development.</a:t>
            </a:r>
            <a:endParaRPr lang="en-IN" sz="1600" dirty="0" smtClean="0"/>
          </a:p>
          <a:p>
            <a:pPr marL="0" lvl="0" indent="0" algn="l" rtl="0">
              <a:spcBef>
                <a:spcPts val="0"/>
              </a:spcBef>
              <a:spcAft>
                <a:spcPts val="0"/>
              </a:spcAft>
              <a:buClr>
                <a:schemeClr val="dk1"/>
              </a:buClr>
              <a:buSzPts val="1100"/>
              <a:buFont typeface="Arial"/>
              <a:buNone/>
            </a:pPr>
            <a:endParaRPr sz="1200"/>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20</a:t>
            </a:fld>
            <a:endParaRPr lang="en"/>
          </a:p>
        </p:txBody>
      </p:sp>
      <p:sp>
        <p:nvSpPr>
          <p:cNvPr id="4" name="TextBox 3"/>
          <p:cNvSpPr txBox="1"/>
          <p:nvPr/>
        </p:nvSpPr>
        <p:spPr>
          <a:xfrm>
            <a:off x="0" y="103128"/>
            <a:ext cx="9144000" cy="307777"/>
          </a:xfrm>
          <a:prstGeom prst="rect">
            <a:avLst/>
          </a:prstGeom>
          <a:noFill/>
        </p:spPr>
        <p:txBody>
          <a:bodyPr wrap="square" rtlCol="0">
            <a:spAutoFit/>
          </a:bodyPr>
          <a:lstStyle/>
          <a:p>
            <a:r>
              <a:rPr lang="en-US" b="1" u="sng" dirty="0" smtClean="0">
                <a:solidFill>
                  <a:schemeClr val="accent1"/>
                </a:solidFill>
              </a:rPr>
              <a:t>State-Chart Diagram For Login Process</a:t>
            </a:r>
            <a:endParaRPr lang="en-US" b="1" u="sng" dirty="0">
              <a:solidFill>
                <a:schemeClr val="accent1"/>
              </a:solidFill>
            </a:endParaRPr>
          </a:p>
        </p:txBody>
      </p:sp>
      <p:pic>
        <p:nvPicPr>
          <p:cNvPr id="5" name="Picture 4" descr="StateChartLogin.png"/>
          <p:cNvPicPr/>
          <p:nvPr/>
        </p:nvPicPr>
        <p:blipFill>
          <a:blip r:embed="rId2"/>
          <a:stretch>
            <a:fillRect/>
          </a:stretch>
        </p:blipFill>
        <p:spPr>
          <a:xfrm>
            <a:off x="1492250" y="1671637"/>
            <a:ext cx="6159500" cy="18002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21</a:t>
            </a:fld>
            <a:endParaRPr lang="en"/>
          </a:p>
        </p:txBody>
      </p:sp>
      <p:sp>
        <p:nvSpPr>
          <p:cNvPr id="4" name="TextBox 3"/>
          <p:cNvSpPr txBox="1"/>
          <p:nvPr/>
        </p:nvSpPr>
        <p:spPr>
          <a:xfrm>
            <a:off x="0" y="103128"/>
            <a:ext cx="9144000" cy="307777"/>
          </a:xfrm>
          <a:prstGeom prst="rect">
            <a:avLst/>
          </a:prstGeom>
          <a:noFill/>
        </p:spPr>
        <p:txBody>
          <a:bodyPr wrap="square" rtlCol="0">
            <a:spAutoFit/>
          </a:bodyPr>
          <a:lstStyle/>
          <a:p>
            <a:r>
              <a:rPr lang="en-US" b="1" u="sng" dirty="0" smtClean="0">
                <a:solidFill>
                  <a:schemeClr val="accent1"/>
                </a:solidFill>
              </a:rPr>
              <a:t>State-Chart Diagram For Allocate Work Process</a:t>
            </a:r>
            <a:endParaRPr lang="en-US" b="1" u="sng" dirty="0">
              <a:solidFill>
                <a:schemeClr val="accent1"/>
              </a:solidFill>
            </a:endParaRPr>
          </a:p>
        </p:txBody>
      </p:sp>
      <p:pic>
        <p:nvPicPr>
          <p:cNvPr id="5" name="Picture 4" descr="StateChartAllocateWork.png"/>
          <p:cNvPicPr/>
          <p:nvPr/>
        </p:nvPicPr>
        <p:blipFill>
          <a:blip r:embed="rId2"/>
          <a:stretch>
            <a:fillRect/>
          </a:stretch>
        </p:blipFill>
        <p:spPr>
          <a:xfrm>
            <a:off x="1492443" y="1764692"/>
            <a:ext cx="6159114" cy="16141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22</a:t>
            </a:fld>
            <a:endParaRPr lang="en"/>
          </a:p>
        </p:txBody>
      </p:sp>
      <p:sp>
        <p:nvSpPr>
          <p:cNvPr id="4" name="TextBox 3"/>
          <p:cNvSpPr txBox="1"/>
          <p:nvPr/>
        </p:nvSpPr>
        <p:spPr>
          <a:xfrm>
            <a:off x="0" y="103128"/>
            <a:ext cx="9144000" cy="307777"/>
          </a:xfrm>
          <a:prstGeom prst="rect">
            <a:avLst/>
          </a:prstGeom>
          <a:noFill/>
        </p:spPr>
        <p:txBody>
          <a:bodyPr wrap="square" rtlCol="0">
            <a:spAutoFit/>
          </a:bodyPr>
          <a:lstStyle/>
          <a:p>
            <a:r>
              <a:rPr lang="en-US" b="1" u="sng" dirty="0" smtClean="0">
                <a:solidFill>
                  <a:schemeClr val="accent1"/>
                </a:solidFill>
              </a:rPr>
              <a:t>State-Chart Diagram For Issue Process</a:t>
            </a:r>
            <a:endParaRPr lang="en-US" b="1" u="sng" dirty="0">
              <a:solidFill>
                <a:schemeClr val="accent1"/>
              </a:solidFill>
            </a:endParaRPr>
          </a:p>
        </p:txBody>
      </p:sp>
      <p:pic>
        <p:nvPicPr>
          <p:cNvPr id="5" name="Picture 4" descr="StateChartIssue.png"/>
          <p:cNvPicPr/>
          <p:nvPr/>
        </p:nvPicPr>
        <p:blipFill>
          <a:blip r:embed="rId2"/>
          <a:stretch>
            <a:fillRect/>
          </a:stretch>
        </p:blipFill>
        <p:spPr>
          <a:xfrm>
            <a:off x="1709737" y="852487"/>
            <a:ext cx="5724525" cy="34385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23</a:t>
            </a:fld>
            <a:endParaRPr lang="en"/>
          </a:p>
        </p:txBody>
      </p:sp>
      <p:sp>
        <p:nvSpPr>
          <p:cNvPr id="3" name="TextBox 2"/>
          <p:cNvSpPr txBox="1"/>
          <p:nvPr/>
        </p:nvSpPr>
        <p:spPr>
          <a:xfrm>
            <a:off x="0" y="82502"/>
            <a:ext cx="9144000" cy="461665"/>
          </a:xfrm>
          <a:prstGeom prst="rect">
            <a:avLst/>
          </a:prstGeom>
          <a:noFill/>
        </p:spPr>
        <p:txBody>
          <a:bodyPr wrap="square" rtlCol="0">
            <a:spAutoFit/>
          </a:bodyPr>
          <a:lstStyle/>
          <a:p>
            <a:pPr algn="ctr"/>
            <a:r>
              <a:rPr lang="en-US" sz="2400" b="1" u="sng" dirty="0" smtClean="0">
                <a:solidFill>
                  <a:schemeClr val="accent1"/>
                </a:solidFill>
              </a:rPr>
              <a:t>DATA DICTIONARY</a:t>
            </a:r>
            <a:endParaRPr lang="en-US" sz="2400" b="1" u="sng" dirty="0">
              <a:solidFill>
                <a:schemeClr val="accent1"/>
              </a:solidFill>
            </a:endParaRPr>
          </a:p>
        </p:txBody>
      </p:sp>
      <p:graphicFrame>
        <p:nvGraphicFramePr>
          <p:cNvPr id="4" name="Table 3"/>
          <p:cNvGraphicFramePr>
            <a:graphicFrameLocks noGrp="1"/>
          </p:cNvGraphicFramePr>
          <p:nvPr/>
        </p:nvGraphicFramePr>
        <p:xfrm>
          <a:off x="1523999" y="1428853"/>
          <a:ext cx="6096002" cy="2285793"/>
        </p:xfrm>
        <a:graphic>
          <a:graphicData uri="http://schemas.openxmlformats.org/drawingml/2006/table">
            <a:tbl>
              <a:tblPr/>
              <a:tblGrid>
                <a:gridCol w="409600"/>
                <a:gridCol w="853015"/>
                <a:gridCol w="853015"/>
                <a:gridCol w="397601"/>
                <a:gridCol w="853015"/>
                <a:gridCol w="2729756"/>
              </a:tblGrid>
              <a:tr h="495774">
                <a:tc>
                  <a:txBody>
                    <a:bodyPr/>
                    <a:lstStyle/>
                    <a:p>
                      <a:pPr>
                        <a:spcAft>
                          <a:spcPts val="0"/>
                        </a:spcAft>
                      </a:pPr>
                      <a:r>
                        <a:rPr lang="en-US" sz="1200" b="1" i="1" dirty="0" err="1">
                          <a:solidFill>
                            <a:schemeClr val="accent1">
                              <a:lumMod val="20000"/>
                              <a:lumOff val="80000"/>
                            </a:schemeClr>
                          </a:solidFill>
                          <a:latin typeface="Liberation Serif"/>
                          <a:ea typeface="Liberation Serif"/>
                          <a:cs typeface="Liberation Serif"/>
                        </a:rPr>
                        <a:t>Sr</a:t>
                      </a:r>
                      <a:r>
                        <a:rPr lang="en-US" sz="1200" b="1" i="1" dirty="0">
                          <a:solidFill>
                            <a:schemeClr val="accent1">
                              <a:lumMod val="20000"/>
                              <a:lumOff val="80000"/>
                            </a:schemeClr>
                          </a:solidFill>
                          <a:latin typeface="Liberation Serif"/>
                          <a:ea typeface="Liberation Serif"/>
                          <a:cs typeface="Liberation Serif"/>
                        </a:rPr>
                        <a:t> No</a:t>
                      </a:r>
                      <a:endParaRPr lang="en-US" sz="1500" b="1" i="1" dirty="0">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Field Name</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Datatype</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Size</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Constraint</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Description</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513">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1</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R_id</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dirty="0">
                          <a:solidFill>
                            <a:schemeClr val="accent1">
                              <a:lumMod val="20000"/>
                              <a:lumOff val="80000"/>
                            </a:schemeClr>
                          </a:solidFill>
                          <a:latin typeface="Liberation Serif"/>
                          <a:ea typeface="Liberation Serif"/>
                          <a:cs typeface="Liberation Serif"/>
                        </a:rPr>
                        <a:t>Integer</a:t>
                      </a:r>
                      <a:endParaRPr lang="en-US" sz="1500" b="1" i="1" dirty="0">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3</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Primary Key</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This is unique field for Registration Table</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251">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2</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Usertype</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dirty="0" err="1">
                          <a:solidFill>
                            <a:schemeClr val="accent1">
                              <a:lumMod val="20000"/>
                              <a:lumOff val="80000"/>
                            </a:schemeClr>
                          </a:solidFill>
                          <a:latin typeface="Liberation Serif"/>
                          <a:ea typeface="Liberation Serif"/>
                          <a:cs typeface="Liberation Serif"/>
                        </a:rPr>
                        <a:t>Varchar</a:t>
                      </a:r>
                      <a:endParaRPr lang="en-US" sz="1500" b="1" i="1" dirty="0">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15</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251">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3</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Username</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Varchar</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30</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251">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4</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Password</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Varchar</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30</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251">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5</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Gender</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Varchar</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30</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251">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6</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Email</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Varchar</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30</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251">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7</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Mob</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Integer</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i="1">
                          <a:solidFill>
                            <a:schemeClr val="accent1">
                              <a:lumMod val="20000"/>
                              <a:lumOff val="80000"/>
                            </a:schemeClr>
                          </a:solidFill>
                          <a:latin typeface="Liberation Serif"/>
                          <a:ea typeface="Liberation Serif"/>
                          <a:cs typeface="Liberation Serif"/>
                        </a:rPr>
                        <a:t>10</a:t>
                      </a: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500" b="1" i="1" dirty="0">
                        <a:solidFill>
                          <a:schemeClr val="accent1">
                            <a:lumMod val="20000"/>
                            <a:lumOff val="80000"/>
                          </a:schemeClr>
                        </a:solidFill>
                        <a:latin typeface="Liberation Serif"/>
                        <a:ea typeface="Liberation Serif"/>
                        <a:cs typeface="Liberation Serif"/>
                      </a:endParaRPr>
                    </a:p>
                  </a:txBody>
                  <a:tcPr marL="58904" marR="589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0" y="701269"/>
            <a:ext cx="9144000" cy="307777"/>
          </a:xfrm>
          <a:prstGeom prst="rect">
            <a:avLst/>
          </a:prstGeom>
          <a:noFill/>
        </p:spPr>
        <p:txBody>
          <a:bodyPr wrap="square" rtlCol="0">
            <a:spAutoFit/>
          </a:bodyPr>
          <a:lstStyle/>
          <a:p>
            <a:r>
              <a:rPr lang="en-US" b="1" u="sng" dirty="0" smtClean="0">
                <a:solidFill>
                  <a:schemeClr val="accent1"/>
                </a:solidFill>
              </a:rPr>
              <a:t>REGISTRATION TABLE</a:t>
            </a:r>
            <a:endParaRPr lang="en-US" b="1" u="sng" dirty="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24</a:t>
            </a:fld>
            <a:endParaRPr lang="en"/>
          </a:p>
        </p:txBody>
      </p:sp>
      <p:graphicFrame>
        <p:nvGraphicFramePr>
          <p:cNvPr id="3" name="Table 2"/>
          <p:cNvGraphicFramePr>
            <a:graphicFrameLocks noGrp="1"/>
          </p:cNvGraphicFramePr>
          <p:nvPr/>
        </p:nvGraphicFramePr>
        <p:xfrm>
          <a:off x="1524000" y="1278984"/>
          <a:ext cx="6096000" cy="2585531"/>
        </p:xfrm>
        <a:graphic>
          <a:graphicData uri="http://schemas.openxmlformats.org/drawingml/2006/table">
            <a:tbl>
              <a:tblPr/>
              <a:tblGrid>
                <a:gridCol w="409911"/>
                <a:gridCol w="834481"/>
                <a:gridCol w="852398"/>
                <a:gridCol w="426199"/>
                <a:gridCol w="860541"/>
                <a:gridCol w="2712470"/>
              </a:tblGrid>
              <a:tr h="647171">
                <a:tc>
                  <a:txBody>
                    <a:bodyPr/>
                    <a:lstStyle/>
                    <a:p>
                      <a:pPr>
                        <a:lnSpc>
                          <a:spcPct val="115000"/>
                        </a:lnSpc>
                        <a:spcAft>
                          <a:spcPts val="0"/>
                        </a:spcAft>
                      </a:pPr>
                      <a:r>
                        <a:rPr lang="en-US" sz="1200">
                          <a:latin typeface="Calibri"/>
                          <a:ea typeface="Times New Roman"/>
                          <a:cs typeface="Times New Roman"/>
                        </a:rPr>
                        <a:t>Sr No.</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Field Name</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Datatype</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Size</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Constraint</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Description</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244">
                <a:tc>
                  <a:txBody>
                    <a:bodyPr/>
                    <a:lstStyle/>
                    <a:p>
                      <a:pPr>
                        <a:lnSpc>
                          <a:spcPct val="115000"/>
                        </a:lnSpc>
                        <a:spcAft>
                          <a:spcPts val="0"/>
                        </a:spcAft>
                      </a:pPr>
                      <a:r>
                        <a:rPr lang="en-US" sz="1200">
                          <a:latin typeface="Calibri"/>
                          <a:ea typeface="Times New Roman"/>
                          <a:cs typeface="Times New Roman"/>
                        </a:rPr>
                        <a:t>1</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I_id</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Integer</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3</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Primary Key</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This is unique field for Issue</a:t>
                      </a:r>
                      <a:r>
                        <a:rPr lang="en-US" sz="1200" b="1">
                          <a:latin typeface="Calibri"/>
                          <a:ea typeface="Times New Roman"/>
                          <a:cs typeface="Times New Roman"/>
                        </a:rPr>
                        <a:t> </a:t>
                      </a:r>
                      <a:r>
                        <a:rPr lang="en-US" sz="1200">
                          <a:latin typeface="Calibri"/>
                          <a:ea typeface="Times New Roman"/>
                          <a:cs typeface="Times New Roman"/>
                        </a:rPr>
                        <a:t>Table.</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575">
                <a:tc>
                  <a:txBody>
                    <a:bodyPr/>
                    <a:lstStyle/>
                    <a:p>
                      <a:pPr>
                        <a:lnSpc>
                          <a:spcPct val="115000"/>
                        </a:lnSpc>
                        <a:spcAft>
                          <a:spcPts val="0"/>
                        </a:spcAft>
                      </a:pPr>
                      <a:r>
                        <a:rPr lang="en-US" sz="1200">
                          <a:latin typeface="Calibri"/>
                          <a:ea typeface="Times New Roman"/>
                          <a:cs typeface="Times New Roman"/>
                        </a:rPr>
                        <a:t>2</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R_id</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Integer</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3</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Foreign Key</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This is reference field for Registration Table</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244">
                <a:tc>
                  <a:txBody>
                    <a:bodyPr/>
                    <a:lstStyle/>
                    <a:p>
                      <a:pPr>
                        <a:lnSpc>
                          <a:spcPct val="115000"/>
                        </a:lnSpc>
                        <a:spcAft>
                          <a:spcPts val="0"/>
                        </a:spcAft>
                      </a:pPr>
                      <a:r>
                        <a:rPr lang="en-US" sz="1200">
                          <a:latin typeface="Calibri"/>
                          <a:ea typeface="Times New Roman"/>
                          <a:cs typeface="Times New Roman"/>
                        </a:rPr>
                        <a:t>3</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Issue_type</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Varchar</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30</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575">
                <a:tc>
                  <a:txBody>
                    <a:bodyPr/>
                    <a:lstStyle/>
                    <a:p>
                      <a:pPr>
                        <a:lnSpc>
                          <a:spcPct val="115000"/>
                        </a:lnSpc>
                        <a:spcAft>
                          <a:spcPts val="0"/>
                        </a:spcAft>
                      </a:pPr>
                      <a:r>
                        <a:rPr lang="en-US" sz="1200">
                          <a:latin typeface="Calibri"/>
                          <a:ea typeface="Times New Roman"/>
                          <a:cs typeface="Times New Roman"/>
                        </a:rPr>
                        <a:t>4</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Issue_Name</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Varchar</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30</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575">
                <a:tc>
                  <a:txBody>
                    <a:bodyPr/>
                    <a:lstStyle/>
                    <a:p>
                      <a:pPr>
                        <a:lnSpc>
                          <a:spcPct val="115000"/>
                        </a:lnSpc>
                        <a:spcAft>
                          <a:spcPts val="0"/>
                        </a:spcAft>
                      </a:pPr>
                      <a:r>
                        <a:rPr lang="en-US" sz="1200">
                          <a:latin typeface="Calibri"/>
                          <a:ea typeface="Times New Roman"/>
                          <a:cs typeface="Times New Roman"/>
                        </a:rPr>
                        <a:t>5</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Issue_image</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Varchar</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200">
                          <a:latin typeface="Calibri"/>
                          <a:ea typeface="Times New Roman"/>
                          <a:cs typeface="Times New Roman"/>
                        </a:rPr>
                        <a:t>30</a:t>
                      </a:r>
                      <a:endParaRPr lang="en-US" sz="9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dirty="0">
                        <a:latin typeface="Calibri"/>
                        <a:ea typeface="Times New Roman"/>
                        <a:cs typeface="Times New Roman"/>
                      </a:endParaRPr>
                    </a:p>
                  </a:txBody>
                  <a:tcPr marL="58636" marR="586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0" y="123753"/>
            <a:ext cx="9144000" cy="307777"/>
          </a:xfrm>
          <a:prstGeom prst="rect">
            <a:avLst/>
          </a:prstGeom>
          <a:noFill/>
        </p:spPr>
        <p:txBody>
          <a:bodyPr wrap="square" rtlCol="0">
            <a:spAutoFit/>
          </a:bodyPr>
          <a:lstStyle/>
          <a:p>
            <a:r>
              <a:rPr lang="en-US" b="1" u="sng" dirty="0" smtClean="0">
                <a:solidFill>
                  <a:schemeClr val="accent1"/>
                </a:solidFill>
              </a:rPr>
              <a:t>ISSUE TABLE:-</a:t>
            </a:r>
            <a:endParaRPr lang="en-US" b="1" u="sng" dirty="0">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25</a:t>
            </a:fld>
            <a:endParaRPr lang="en"/>
          </a:p>
        </p:txBody>
      </p:sp>
      <p:graphicFrame>
        <p:nvGraphicFramePr>
          <p:cNvPr id="3" name="Table 2"/>
          <p:cNvGraphicFramePr>
            <a:graphicFrameLocks noGrp="1"/>
          </p:cNvGraphicFramePr>
          <p:nvPr/>
        </p:nvGraphicFramePr>
        <p:xfrm>
          <a:off x="1524000" y="1567105"/>
          <a:ext cx="6096001" cy="2009289"/>
        </p:xfrm>
        <a:graphic>
          <a:graphicData uri="http://schemas.openxmlformats.org/drawingml/2006/table">
            <a:tbl>
              <a:tblPr/>
              <a:tblGrid>
                <a:gridCol w="410358"/>
                <a:gridCol w="798238"/>
                <a:gridCol w="855296"/>
                <a:gridCol w="377506"/>
                <a:gridCol w="912930"/>
                <a:gridCol w="2741673"/>
              </a:tblGrid>
              <a:tr h="548680">
                <a:tc>
                  <a:txBody>
                    <a:bodyPr/>
                    <a:lstStyle/>
                    <a:p>
                      <a:pPr>
                        <a:lnSpc>
                          <a:spcPct val="115000"/>
                        </a:lnSpc>
                        <a:spcAft>
                          <a:spcPts val="0"/>
                        </a:spcAft>
                      </a:pPr>
                      <a:r>
                        <a:rPr lang="en-US" sz="1300">
                          <a:latin typeface="Calibri"/>
                          <a:ea typeface="Times New Roman"/>
                          <a:cs typeface="Times New Roman"/>
                        </a:rPr>
                        <a:t>Sr No.</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Field Name</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Datatype</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Size</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Constraint</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Description</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5399">
                <a:tc>
                  <a:txBody>
                    <a:bodyPr/>
                    <a:lstStyle/>
                    <a:p>
                      <a:pPr>
                        <a:lnSpc>
                          <a:spcPct val="115000"/>
                        </a:lnSpc>
                        <a:spcAft>
                          <a:spcPts val="0"/>
                        </a:spcAft>
                      </a:pPr>
                      <a:r>
                        <a:rPr lang="en-US" sz="1300">
                          <a:latin typeface="Calibri"/>
                          <a:ea typeface="Times New Roman"/>
                          <a:cs typeface="Times New Roman"/>
                        </a:rPr>
                        <a:t>1</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Pi_id</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Integer</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Primary Key</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This is unique field for Project_Info</a:t>
                      </a:r>
                      <a:r>
                        <a:rPr lang="en-US" sz="1300" b="1">
                          <a:latin typeface="Calibri"/>
                          <a:ea typeface="Times New Roman"/>
                          <a:cs typeface="Times New Roman"/>
                        </a:rPr>
                        <a:t> </a:t>
                      </a:r>
                      <a:r>
                        <a:rPr lang="en-US" sz="1300">
                          <a:latin typeface="Calibri"/>
                          <a:ea typeface="Times New Roman"/>
                          <a:cs typeface="Times New Roman"/>
                        </a:rPr>
                        <a:t>Table.</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5399">
                <a:tc>
                  <a:txBody>
                    <a:bodyPr/>
                    <a:lstStyle/>
                    <a:p>
                      <a:pPr>
                        <a:lnSpc>
                          <a:spcPct val="115000"/>
                        </a:lnSpc>
                        <a:spcAft>
                          <a:spcPts val="0"/>
                        </a:spcAft>
                      </a:pPr>
                      <a:r>
                        <a:rPr lang="en-US" sz="1300">
                          <a:latin typeface="Calibri"/>
                          <a:ea typeface="Times New Roman"/>
                          <a:cs typeface="Times New Roman"/>
                        </a:rPr>
                        <a:t>2</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R_id</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Integer</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Foreign Key</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This is reference field for Registration Table</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237">
                <a:tc>
                  <a:txBody>
                    <a:bodyPr/>
                    <a:lstStyle/>
                    <a:p>
                      <a:pPr>
                        <a:lnSpc>
                          <a:spcPct val="115000"/>
                        </a:lnSpc>
                        <a:spcAft>
                          <a:spcPts val="0"/>
                        </a:spcAft>
                      </a:pPr>
                      <a:r>
                        <a:rPr lang="en-US" sz="1300">
                          <a:latin typeface="Calibri"/>
                          <a:ea typeface="Times New Roman"/>
                          <a:cs typeface="Times New Roman"/>
                        </a:rPr>
                        <a:t>3</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Name</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Varchar</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100</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020">
                <a:tc>
                  <a:txBody>
                    <a:bodyPr/>
                    <a:lstStyle/>
                    <a:p>
                      <a:pPr>
                        <a:lnSpc>
                          <a:spcPct val="115000"/>
                        </a:lnSpc>
                        <a:spcAft>
                          <a:spcPts val="0"/>
                        </a:spcAft>
                      </a:pPr>
                      <a:r>
                        <a:rPr lang="en-US" sz="1300">
                          <a:latin typeface="Calibri"/>
                          <a:ea typeface="Times New Roman"/>
                          <a:cs typeface="Times New Roman"/>
                        </a:rPr>
                        <a:t>4</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Details</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Varchar</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300</a:t>
                      </a:r>
                      <a:endParaRPr lang="en-US" sz="10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dirty="0">
                        <a:latin typeface="Calibri"/>
                        <a:ea typeface="Times New Roman"/>
                        <a:cs typeface="Times New Roman"/>
                      </a:endParaRPr>
                    </a:p>
                  </a:txBody>
                  <a:tcPr marL="62245" marR="62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0" y="96253"/>
            <a:ext cx="9144000" cy="461665"/>
          </a:xfrm>
          <a:prstGeom prst="rect">
            <a:avLst/>
          </a:prstGeom>
          <a:noFill/>
        </p:spPr>
        <p:txBody>
          <a:bodyPr wrap="square" rtlCol="0">
            <a:spAutoFit/>
          </a:bodyPr>
          <a:lstStyle/>
          <a:p>
            <a:r>
              <a:rPr lang="en-US" sz="2400" b="1" u="sng" dirty="0" err="1" smtClean="0">
                <a:solidFill>
                  <a:schemeClr val="accent1"/>
                </a:solidFill>
              </a:rPr>
              <a:t>Project_Info</a:t>
            </a:r>
            <a:r>
              <a:rPr lang="en-US" sz="2400" b="1" u="sng" dirty="0" smtClean="0">
                <a:solidFill>
                  <a:schemeClr val="accent1"/>
                </a:solidFill>
              </a:rPr>
              <a:t> Table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26</a:t>
            </a:fld>
            <a:endParaRPr lang="en"/>
          </a:p>
        </p:txBody>
      </p:sp>
      <p:graphicFrame>
        <p:nvGraphicFramePr>
          <p:cNvPr id="3" name="Table 2"/>
          <p:cNvGraphicFramePr>
            <a:graphicFrameLocks noGrp="1"/>
          </p:cNvGraphicFramePr>
          <p:nvPr/>
        </p:nvGraphicFramePr>
        <p:xfrm>
          <a:off x="1524000" y="1560050"/>
          <a:ext cx="6096000" cy="2023399"/>
        </p:xfrm>
        <a:graphic>
          <a:graphicData uri="http://schemas.openxmlformats.org/drawingml/2006/table">
            <a:tbl>
              <a:tblPr/>
              <a:tblGrid>
                <a:gridCol w="410242"/>
                <a:gridCol w="798802"/>
                <a:gridCol w="855289"/>
                <a:gridCol w="377719"/>
                <a:gridCol w="912916"/>
                <a:gridCol w="2741032"/>
              </a:tblGrid>
              <a:tr h="568861">
                <a:tc>
                  <a:txBody>
                    <a:bodyPr/>
                    <a:lstStyle/>
                    <a:p>
                      <a:pPr>
                        <a:lnSpc>
                          <a:spcPct val="115000"/>
                        </a:lnSpc>
                        <a:spcAft>
                          <a:spcPts val="0"/>
                        </a:spcAft>
                      </a:pPr>
                      <a:r>
                        <a:rPr lang="en-US" sz="1300">
                          <a:latin typeface="Calibri"/>
                          <a:ea typeface="Times New Roman"/>
                          <a:cs typeface="Times New Roman"/>
                        </a:rPr>
                        <a:t>Sr No.</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Field Name</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Datatype</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Size</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Constraint</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Description</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939">
                <a:tc>
                  <a:txBody>
                    <a:bodyPr/>
                    <a:lstStyle/>
                    <a:p>
                      <a:pPr>
                        <a:lnSpc>
                          <a:spcPct val="115000"/>
                        </a:lnSpc>
                        <a:spcAft>
                          <a:spcPts val="0"/>
                        </a:spcAft>
                      </a:pPr>
                      <a:r>
                        <a:rPr lang="en-US" sz="1300">
                          <a:latin typeface="Calibri"/>
                          <a:ea typeface="Times New Roman"/>
                          <a:cs typeface="Times New Roman"/>
                        </a:rPr>
                        <a:t>1</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Gq_id</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Integer</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Primary Key</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This is unique field for General_Query</a:t>
                      </a:r>
                      <a:r>
                        <a:rPr lang="en-US" sz="1300" b="1">
                          <a:latin typeface="Calibri"/>
                          <a:ea typeface="Times New Roman"/>
                          <a:cs typeface="Times New Roman"/>
                        </a:rPr>
                        <a:t> </a:t>
                      </a:r>
                      <a:r>
                        <a:rPr lang="en-US" sz="1300">
                          <a:latin typeface="Calibri"/>
                          <a:ea typeface="Times New Roman"/>
                          <a:cs typeface="Times New Roman"/>
                        </a:rPr>
                        <a:t>Table.</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939">
                <a:tc>
                  <a:txBody>
                    <a:bodyPr/>
                    <a:lstStyle/>
                    <a:p>
                      <a:pPr>
                        <a:lnSpc>
                          <a:spcPct val="115000"/>
                        </a:lnSpc>
                        <a:spcAft>
                          <a:spcPts val="0"/>
                        </a:spcAft>
                      </a:pPr>
                      <a:r>
                        <a:rPr lang="en-US" sz="1300">
                          <a:latin typeface="Calibri"/>
                          <a:ea typeface="Times New Roman"/>
                          <a:cs typeface="Times New Roman"/>
                        </a:rPr>
                        <a:t>2</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R_id</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Integer</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Foreign Key</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This is reference field for Registration Table</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593">
                <a:tc>
                  <a:txBody>
                    <a:bodyPr/>
                    <a:lstStyle/>
                    <a:p>
                      <a:pPr>
                        <a:lnSpc>
                          <a:spcPct val="115000"/>
                        </a:lnSpc>
                        <a:spcAft>
                          <a:spcPts val="0"/>
                        </a:spcAft>
                      </a:pPr>
                      <a:r>
                        <a:rPr lang="en-US" sz="1300">
                          <a:latin typeface="Calibri"/>
                          <a:ea typeface="Times New Roman"/>
                          <a:cs typeface="Times New Roman"/>
                        </a:rPr>
                        <a:t>3</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Question</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Varchar</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300</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593">
                <a:tc>
                  <a:txBody>
                    <a:bodyPr/>
                    <a:lstStyle/>
                    <a:p>
                      <a:pPr>
                        <a:lnSpc>
                          <a:spcPct val="115000"/>
                        </a:lnSpc>
                        <a:spcAft>
                          <a:spcPts val="0"/>
                        </a:spcAft>
                      </a:pPr>
                      <a:r>
                        <a:rPr lang="en-US" sz="1300">
                          <a:latin typeface="Calibri"/>
                          <a:ea typeface="Times New Roman"/>
                          <a:cs typeface="Times New Roman"/>
                        </a:rPr>
                        <a:t>4</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Answer</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Varchar</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300</a:t>
                      </a:r>
                      <a:endParaRPr lang="en-US" sz="10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dirty="0">
                        <a:latin typeface="Calibri"/>
                        <a:ea typeface="Times New Roman"/>
                        <a:cs typeface="Times New Roman"/>
                      </a:endParaRPr>
                    </a:p>
                  </a:txBody>
                  <a:tcPr marL="61622" marR="61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0" y="144379"/>
            <a:ext cx="9144000" cy="307777"/>
          </a:xfrm>
          <a:prstGeom prst="rect">
            <a:avLst/>
          </a:prstGeom>
          <a:noFill/>
        </p:spPr>
        <p:txBody>
          <a:bodyPr wrap="square" rtlCol="0">
            <a:spAutoFit/>
          </a:bodyPr>
          <a:lstStyle/>
          <a:p>
            <a:r>
              <a:rPr lang="en-US" b="1" u="sng" dirty="0" smtClean="0">
                <a:solidFill>
                  <a:schemeClr val="accent1"/>
                </a:solidFill>
              </a:rPr>
              <a:t>GENERAL QUERY TABLE:-</a:t>
            </a:r>
            <a:endParaRPr lang="en-US" b="1" u="sng" dirty="0">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27</a:t>
            </a:fld>
            <a:endParaRPr lang="en"/>
          </a:p>
        </p:txBody>
      </p:sp>
      <p:graphicFrame>
        <p:nvGraphicFramePr>
          <p:cNvPr id="3" name="Table 2"/>
          <p:cNvGraphicFramePr>
            <a:graphicFrameLocks noGrp="1"/>
          </p:cNvGraphicFramePr>
          <p:nvPr/>
        </p:nvGraphicFramePr>
        <p:xfrm>
          <a:off x="1524000" y="1537613"/>
          <a:ext cx="6096000" cy="2068274"/>
        </p:xfrm>
        <a:graphic>
          <a:graphicData uri="http://schemas.openxmlformats.org/drawingml/2006/table">
            <a:tbl>
              <a:tblPr/>
              <a:tblGrid>
                <a:gridCol w="410832"/>
                <a:gridCol w="799503"/>
                <a:gridCol w="856895"/>
                <a:gridCol w="377875"/>
                <a:gridCol w="898376"/>
                <a:gridCol w="2752519"/>
              </a:tblGrid>
              <a:tr h="759727">
                <a:tc>
                  <a:txBody>
                    <a:bodyPr/>
                    <a:lstStyle/>
                    <a:p>
                      <a:pPr>
                        <a:lnSpc>
                          <a:spcPct val="115000"/>
                        </a:lnSpc>
                        <a:spcAft>
                          <a:spcPts val="0"/>
                        </a:spcAft>
                      </a:pPr>
                      <a:r>
                        <a:rPr lang="en-US" sz="1300">
                          <a:latin typeface="Calibri"/>
                          <a:ea typeface="Times New Roman"/>
                          <a:cs typeface="Times New Roman"/>
                        </a:rPr>
                        <a:t>Sr No.</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Field Name</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Datatype</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Size</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Constraint</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Description</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101">
                <a:tc>
                  <a:txBody>
                    <a:bodyPr/>
                    <a:lstStyle/>
                    <a:p>
                      <a:pPr>
                        <a:lnSpc>
                          <a:spcPct val="115000"/>
                        </a:lnSpc>
                        <a:spcAft>
                          <a:spcPts val="0"/>
                        </a:spcAft>
                      </a:pPr>
                      <a:r>
                        <a:rPr lang="en-US" sz="1300">
                          <a:latin typeface="Calibri"/>
                          <a:ea typeface="Times New Roman"/>
                          <a:cs typeface="Times New Roman"/>
                        </a:rPr>
                        <a:t>1</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F_id</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Integer</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Primary Key</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This is unique field for Feedback</a:t>
                      </a:r>
                      <a:r>
                        <a:rPr lang="en-US" sz="1300" b="1">
                          <a:latin typeface="Calibri"/>
                          <a:ea typeface="Times New Roman"/>
                          <a:cs typeface="Times New Roman"/>
                        </a:rPr>
                        <a:t> </a:t>
                      </a:r>
                      <a:r>
                        <a:rPr lang="en-US" sz="1300">
                          <a:latin typeface="Calibri"/>
                          <a:ea typeface="Times New Roman"/>
                          <a:cs typeface="Times New Roman"/>
                        </a:rPr>
                        <a:t>Table.</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9130">
                <a:tc>
                  <a:txBody>
                    <a:bodyPr/>
                    <a:lstStyle/>
                    <a:p>
                      <a:pPr>
                        <a:lnSpc>
                          <a:spcPct val="115000"/>
                        </a:lnSpc>
                        <a:spcAft>
                          <a:spcPts val="0"/>
                        </a:spcAft>
                      </a:pPr>
                      <a:r>
                        <a:rPr lang="en-US" sz="1300">
                          <a:latin typeface="Calibri"/>
                          <a:ea typeface="Times New Roman"/>
                          <a:cs typeface="Times New Roman"/>
                        </a:rPr>
                        <a:t>2</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R_id</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Integer</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Foreign Key</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This is reference field for Registration Table</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195">
                <a:tc>
                  <a:txBody>
                    <a:bodyPr/>
                    <a:lstStyle/>
                    <a:p>
                      <a:pPr>
                        <a:lnSpc>
                          <a:spcPct val="115000"/>
                        </a:lnSpc>
                        <a:spcAft>
                          <a:spcPts val="0"/>
                        </a:spcAft>
                      </a:pPr>
                      <a:r>
                        <a:rPr lang="en-US" sz="1300">
                          <a:latin typeface="Calibri"/>
                          <a:ea typeface="Times New Roman"/>
                          <a:cs typeface="Times New Roman"/>
                        </a:rPr>
                        <a:t>3</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Feedback</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Varchar</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Calibri"/>
                          <a:ea typeface="Times New Roman"/>
                          <a:cs typeface="Times New Roman"/>
                        </a:rPr>
                        <a:t>30</a:t>
                      </a:r>
                      <a:endParaRPr lang="en-US" sz="10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300" dirty="0">
                        <a:latin typeface="Calibri"/>
                        <a:ea typeface="Times New Roman"/>
                        <a:cs typeface="Times New Roman"/>
                      </a:endParaRPr>
                    </a:p>
                  </a:txBody>
                  <a:tcPr marL="61369" marR="61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0" y="116878"/>
            <a:ext cx="9144000" cy="461665"/>
          </a:xfrm>
          <a:prstGeom prst="rect">
            <a:avLst/>
          </a:prstGeom>
          <a:noFill/>
        </p:spPr>
        <p:txBody>
          <a:bodyPr wrap="square" rtlCol="0">
            <a:spAutoFit/>
          </a:bodyPr>
          <a:lstStyle/>
          <a:p>
            <a:pPr algn="ctr"/>
            <a:r>
              <a:rPr lang="en-US" sz="2400" b="1" u="sng" dirty="0" smtClean="0">
                <a:solidFill>
                  <a:schemeClr val="accent1"/>
                </a:solidFill>
              </a:rPr>
              <a:t>FEEDBACK TABLE</a:t>
            </a:r>
            <a:endParaRPr lang="en-US" sz="2400" b="1" u="sng" dirty="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p>
            <a:r>
              <a:rPr lang="en-IN" dirty="0" smtClean="0"/>
              <a:t>Admin</a:t>
            </a:r>
          </a:p>
          <a:p>
            <a:r>
              <a:rPr lang="en-IN" dirty="0" smtClean="0"/>
              <a:t>Project Manager</a:t>
            </a:r>
          </a:p>
          <a:p>
            <a:r>
              <a:rPr lang="en-IN" dirty="0" smtClean="0"/>
              <a:t>Developer</a:t>
            </a:r>
          </a:p>
          <a:p>
            <a:r>
              <a:rPr lang="en-IN" dirty="0" smtClean="0"/>
              <a:t>Tester</a:t>
            </a:r>
          </a:p>
          <a:p>
            <a:r>
              <a:rPr lang="en-IN" dirty="0" smtClean="0"/>
              <a:t>Issue</a:t>
            </a:r>
          </a:p>
          <a:p>
            <a:r>
              <a:rPr lang="en-IN" dirty="0" smtClean="0"/>
              <a:t>Query</a:t>
            </a:r>
          </a:p>
          <a:p>
            <a:pPr marL="0" lvl="0" indent="0" algn="l" rtl="0">
              <a:spcBef>
                <a:spcPts val="0"/>
              </a:spcBef>
              <a:spcAft>
                <a:spcPts val="0"/>
              </a:spcAft>
              <a:buNone/>
            </a:pPr>
            <a:endParaRPr/>
          </a:p>
        </p:txBody>
      </p:sp>
      <p:sp>
        <p:nvSpPr>
          <p:cNvPr id="231" name="Google Shape;231;p18"/>
          <p:cNvSpPr txBox="1">
            <a:spLocks noGrp="1"/>
          </p:cNvSpPr>
          <p:nvPr>
            <p:ph type="title"/>
          </p:nvPr>
        </p:nvSpPr>
        <p:spPr>
          <a:xfrm>
            <a:off x="-1" y="836000"/>
            <a:ext cx="9144001" cy="396300"/>
          </a:xfrm>
          <a:prstGeom prst="rect">
            <a:avLst/>
          </a:prstGeom>
        </p:spPr>
        <p:txBody>
          <a:bodyPr spcFirstLastPara="1" wrap="square" lIns="0" tIns="0" rIns="0" bIns="0" anchor="b" anchorCtr="0">
            <a:noAutofit/>
          </a:bodyPr>
          <a:lstStyle/>
          <a:p>
            <a:pPr lvl="0" algn="ctr"/>
            <a:r>
              <a:rPr lang="en-IN" u="sng" dirty="0" smtClean="0"/>
              <a:t>MODULES</a:t>
            </a:r>
            <a:endParaRPr/>
          </a:p>
        </p:txBody>
      </p:sp>
      <p:sp>
        <p:nvSpPr>
          <p:cNvPr id="233" name="Google Shape;233;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28</a:t>
            </a:fld>
            <a:endParaRPr/>
          </a:p>
        </p:txBody>
      </p:sp>
      <p:grpSp>
        <p:nvGrpSpPr>
          <p:cNvPr id="32" name="Grupo 31">
            <a:extLst>
              <a:ext uri="{FF2B5EF4-FFF2-40B4-BE49-F238E27FC236}">
                <a16:creationId xmlns:a16="http://schemas.microsoft.com/office/drawing/2014/main" xmlns="" id="{27D7F53F-206B-D74E-A127-965CDA9C634C}"/>
              </a:ext>
            </a:extLst>
          </p:cNvPr>
          <p:cNvGrpSpPr/>
          <p:nvPr/>
        </p:nvGrpSpPr>
        <p:grpSpPr>
          <a:xfrm>
            <a:off x="6114994" y="720387"/>
            <a:ext cx="2731502" cy="3852570"/>
            <a:chOff x="996049" y="1552369"/>
            <a:chExt cx="485510" cy="684774"/>
          </a:xfrm>
        </p:grpSpPr>
        <p:sp>
          <p:nvSpPr>
            <p:cNvPr id="33" name="Google Shape;902;p46">
              <a:extLst>
                <a:ext uri="{FF2B5EF4-FFF2-40B4-BE49-F238E27FC236}">
                  <a16:creationId xmlns:a16="http://schemas.microsoft.com/office/drawing/2014/main" xmlns="" id="{ADE9C839-9010-8F44-8D5C-E3A472A8B99B}"/>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03;p46">
              <a:extLst>
                <a:ext uri="{FF2B5EF4-FFF2-40B4-BE49-F238E27FC236}">
                  <a16:creationId xmlns:a16="http://schemas.microsoft.com/office/drawing/2014/main" xmlns="" id="{335A1274-4121-F84D-A635-1EB9A4CCFE56}"/>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04;p46">
              <a:extLst>
                <a:ext uri="{FF2B5EF4-FFF2-40B4-BE49-F238E27FC236}">
                  <a16:creationId xmlns:a16="http://schemas.microsoft.com/office/drawing/2014/main" xmlns="" id="{D4D1A8AE-09CD-CC43-8DB0-6EC46D024BAC}"/>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05;p46">
              <a:extLst>
                <a:ext uri="{FF2B5EF4-FFF2-40B4-BE49-F238E27FC236}">
                  <a16:creationId xmlns:a16="http://schemas.microsoft.com/office/drawing/2014/main" xmlns="" id="{E32FACC0-89B5-8948-A06C-5E60902068C6}"/>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06;p46">
              <a:extLst>
                <a:ext uri="{FF2B5EF4-FFF2-40B4-BE49-F238E27FC236}">
                  <a16:creationId xmlns:a16="http://schemas.microsoft.com/office/drawing/2014/main" xmlns="" id="{4A6F7ADA-2221-104F-873B-9FA176D3B94A}"/>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07;p46">
              <a:extLst>
                <a:ext uri="{FF2B5EF4-FFF2-40B4-BE49-F238E27FC236}">
                  <a16:creationId xmlns:a16="http://schemas.microsoft.com/office/drawing/2014/main" xmlns="" id="{6FA45E0E-0571-5847-9CB1-9A8F67DD1FB2}"/>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08;p46">
              <a:extLst>
                <a:ext uri="{FF2B5EF4-FFF2-40B4-BE49-F238E27FC236}">
                  <a16:creationId xmlns:a16="http://schemas.microsoft.com/office/drawing/2014/main" xmlns="" id="{FDC65089-E99B-9F4F-B5BA-243D808FEF48}"/>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09;p46">
              <a:extLst>
                <a:ext uri="{FF2B5EF4-FFF2-40B4-BE49-F238E27FC236}">
                  <a16:creationId xmlns:a16="http://schemas.microsoft.com/office/drawing/2014/main" xmlns="" id="{48445B42-FE69-8D4D-9417-D33EFDCF2293}"/>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10;p46">
              <a:extLst>
                <a:ext uri="{FF2B5EF4-FFF2-40B4-BE49-F238E27FC236}">
                  <a16:creationId xmlns:a16="http://schemas.microsoft.com/office/drawing/2014/main" xmlns="" id="{88ADB674-7131-1D4A-BBE7-E13B89F2D9DA}"/>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11;p46">
              <a:extLst>
                <a:ext uri="{FF2B5EF4-FFF2-40B4-BE49-F238E27FC236}">
                  <a16:creationId xmlns:a16="http://schemas.microsoft.com/office/drawing/2014/main" xmlns="" id="{D1BACE58-8B51-9149-8067-B322DC9159AA}"/>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12;p46">
              <a:extLst>
                <a:ext uri="{FF2B5EF4-FFF2-40B4-BE49-F238E27FC236}">
                  <a16:creationId xmlns:a16="http://schemas.microsoft.com/office/drawing/2014/main" xmlns="" id="{F8D6A5C9-4FFB-A248-BDA4-38A8096B9E73}"/>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13;p46">
              <a:extLst>
                <a:ext uri="{FF2B5EF4-FFF2-40B4-BE49-F238E27FC236}">
                  <a16:creationId xmlns:a16="http://schemas.microsoft.com/office/drawing/2014/main" xmlns="" id="{FE86E837-BB1E-B74A-B389-AEC13F0C61F2}"/>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14;p46">
              <a:extLst>
                <a:ext uri="{FF2B5EF4-FFF2-40B4-BE49-F238E27FC236}">
                  <a16:creationId xmlns:a16="http://schemas.microsoft.com/office/drawing/2014/main" xmlns="" id="{6A7E626B-EC52-C543-9825-21491672C695}"/>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915;p46">
              <a:extLst>
                <a:ext uri="{FF2B5EF4-FFF2-40B4-BE49-F238E27FC236}">
                  <a16:creationId xmlns:a16="http://schemas.microsoft.com/office/drawing/2014/main" xmlns="" id="{16031D86-5C06-5541-B19C-2F3BE6E5E671}"/>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916;p46">
              <a:extLst>
                <a:ext uri="{FF2B5EF4-FFF2-40B4-BE49-F238E27FC236}">
                  <a16:creationId xmlns:a16="http://schemas.microsoft.com/office/drawing/2014/main" xmlns="" id="{D02F4EFF-AE49-6145-B72E-D27550E83D7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917;p46">
              <a:extLst>
                <a:ext uri="{FF2B5EF4-FFF2-40B4-BE49-F238E27FC236}">
                  <a16:creationId xmlns:a16="http://schemas.microsoft.com/office/drawing/2014/main" xmlns="" id="{FC115EF8-11A8-2548-AFA3-23752B46CF20}"/>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918;p46">
              <a:extLst>
                <a:ext uri="{FF2B5EF4-FFF2-40B4-BE49-F238E27FC236}">
                  <a16:creationId xmlns:a16="http://schemas.microsoft.com/office/drawing/2014/main" xmlns="" id="{E54C2B83-DC51-444F-A417-DFC3D42DBE81}"/>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919;p46">
              <a:extLst>
                <a:ext uri="{FF2B5EF4-FFF2-40B4-BE49-F238E27FC236}">
                  <a16:creationId xmlns:a16="http://schemas.microsoft.com/office/drawing/2014/main" xmlns="" id="{3C5A5D38-ECBB-CA4B-AC3D-53B44E8CED8C}"/>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920;p46">
              <a:extLst>
                <a:ext uri="{FF2B5EF4-FFF2-40B4-BE49-F238E27FC236}">
                  <a16:creationId xmlns:a16="http://schemas.microsoft.com/office/drawing/2014/main" xmlns="" id="{92428EE1-2A41-C04D-AFDA-1E0CDC80C136}"/>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921;p46">
              <a:extLst>
                <a:ext uri="{FF2B5EF4-FFF2-40B4-BE49-F238E27FC236}">
                  <a16:creationId xmlns:a16="http://schemas.microsoft.com/office/drawing/2014/main" xmlns="" id="{6F68255C-138C-7747-B125-83E496D55536}"/>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922;p46">
              <a:extLst>
                <a:ext uri="{FF2B5EF4-FFF2-40B4-BE49-F238E27FC236}">
                  <a16:creationId xmlns:a16="http://schemas.microsoft.com/office/drawing/2014/main" xmlns="" id="{DB2A7262-131B-3145-82C2-BA186A086260}"/>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923;p46">
              <a:extLst>
                <a:ext uri="{FF2B5EF4-FFF2-40B4-BE49-F238E27FC236}">
                  <a16:creationId xmlns:a16="http://schemas.microsoft.com/office/drawing/2014/main" xmlns="" id="{555CBBFA-96D6-8B44-975E-7FFF594F6517}"/>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924;p46">
              <a:extLst>
                <a:ext uri="{FF2B5EF4-FFF2-40B4-BE49-F238E27FC236}">
                  <a16:creationId xmlns:a16="http://schemas.microsoft.com/office/drawing/2014/main" xmlns="" id="{D916518A-D3DC-E546-87A7-451A44B96F8C}"/>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925;p46">
              <a:extLst>
                <a:ext uri="{FF2B5EF4-FFF2-40B4-BE49-F238E27FC236}">
                  <a16:creationId xmlns:a16="http://schemas.microsoft.com/office/drawing/2014/main" xmlns="" id="{0E9F9831-8332-784A-88BF-5AE2B538CAA7}"/>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926;p46">
              <a:extLst>
                <a:ext uri="{FF2B5EF4-FFF2-40B4-BE49-F238E27FC236}">
                  <a16:creationId xmlns:a16="http://schemas.microsoft.com/office/drawing/2014/main" xmlns="" id="{20290011-3A1B-2E45-971D-9279BC3E9284}"/>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0"/>
          <p:cNvPicPr preferRelativeResize="0"/>
          <p:nvPr/>
        </p:nvPicPr>
        <p:blipFill rotWithShape="1">
          <a:blip r:embed="rId3">
            <a:alphaModFix/>
          </a:blip>
          <a:srcRect l="20000"/>
          <a:stretch/>
        </p:blipFill>
        <p:spPr>
          <a:xfrm>
            <a:off x="6096000" y="0"/>
            <a:ext cx="3048000" cy="5143500"/>
          </a:xfrm>
          <a:prstGeom prst="rect">
            <a:avLst/>
          </a:prstGeom>
          <a:noFill/>
          <a:ln>
            <a:noFill/>
          </a:ln>
        </p:spPr>
      </p:pic>
      <p:sp>
        <p:nvSpPr>
          <p:cNvPr id="274" name="Google Shape;274;p20"/>
          <p:cNvSpPr txBox="1">
            <a:spLocks noGrp="1"/>
          </p:cNvSpPr>
          <p:nvPr>
            <p:ph type="title"/>
          </p:nvPr>
        </p:nvSpPr>
        <p:spPr>
          <a:xfrm>
            <a:off x="838773" y="836000"/>
            <a:ext cx="8305226" cy="396300"/>
          </a:xfrm>
          <a:prstGeom prst="rect">
            <a:avLst/>
          </a:prstGeom>
        </p:spPr>
        <p:txBody>
          <a:bodyPr spcFirstLastPara="1" wrap="square" lIns="0" tIns="0" rIns="0" bIns="0" anchor="b" anchorCtr="0">
            <a:noAutofit/>
          </a:bodyPr>
          <a:lstStyle/>
          <a:p>
            <a:pPr lvl="0"/>
            <a:r>
              <a:rPr lang="en-IN" u="sng" dirty="0" smtClean="0"/>
              <a:t>ADMIN</a:t>
            </a:r>
            <a:endParaRPr/>
          </a:p>
        </p:txBody>
      </p:sp>
      <p:sp>
        <p:nvSpPr>
          <p:cNvPr id="275" name="Google Shape;275;p20"/>
          <p:cNvSpPr txBox="1">
            <a:spLocks noGrp="1"/>
          </p:cNvSpPr>
          <p:nvPr>
            <p:ph type="body" idx="1"/>
          </p:nvPr>
        </p:nvSpPr>
        <p:spPr>
          <a:xfrm>
            <a:off x="0" y="1353948"/>
            <a:ext cx="6096000" cy="3033900"/>
          </a:xfrm>
          <a:prstGeom prst="rect">
            <a:avLst/>
          </a:prstGeom>
        </p:spPr>
        <p:txBody>
          <a:bodyPr spcFirstLastPara="1" wrap="square" lIns="0" tIns="0" rIns="0" bIns="0" anchor="t" anchorCtr="0">
            <a:noAutofit/>
          </a:bodyPr>
          <a:lstStyle/>
          <a:p>
            <a:pPr marL="0" lvl="0" indent="0" algn="ctr">
              <a:buNone/>
            </a:pPr>
            <a:r>
              <a:rPr lang="en-GB" sz="1400" b="1" i="1" u="sng" dirty="0" smtClean="0"/>
              <a:t>Admin  can  manage  the  users  and  its  role  into  the  system.</a:t>
            </a:r>
          </a:p>
          <a:p>
            <a:pPr marL="0" lvl="0" indent="0">
              <a:buNone/>
            </a:pPr>
            <a:endParaRPr lang="en-GB" sz="1400" b="1" i="1" u="sng" dirty="0" smtClean="0"/>
          </a:p>
          <a:p>
            <a:r>
              <a:rPr lang="en-GB" sz="1400" b="1" u="sng" dirty="0" smtClean="0"/>
              <a:t>Login</a:t>
            </a:r>
            <a:r>
              <a:rPr lang="en-GB" sz="1400" dirty="0" smtClean="0"/>
              <a:t> : Admin can login into the system by entering valid username and password to access the system functionality.</a:t>
            </a:r>
          </a:p>
          <a:p>
            <a:endParaRPr lang="en-GB" sz="1400" dirty="0" smtClean="0"/>
          </a:p>
          <a:p>
            <a:r>
              <a:rPr lang="en-GB" sz="1400" b="1" u="sng" dirty="0" smtClean="0"/>
              <a:t>Forget Password </a:t>
            </a:r>
            <a:r>
              <a:rPr lang="en-GB" sz="1400" dirty="0" smtClean="0"/>
              <a:t>: User can recover password by OTP.</a:t>
            </a:r>
          </a:p>
          <a:p>
            <a:endParaRPr lang="en-GB" sz="1400" dirty="0" smtClean="0"/>
          </a:p>
          <a:p>
            <a:r>
              <a:rPr lang="en-GB" sz="1400" b="1" u="sng" dirty="0" smtClean="0"/>
              <a:t>Edit Profile</a:t>
            </a:r>
            <a:r>
              <a:rPr lang="en-GB" sz="1400" dirty="0" smtClean="0"/>
              <a:t> : User can change his/her profile information.</a:t>
            </a:r>
          </a:p>
          <a:p>
            <a:endParaRPr lang="en-GB" sz="1400" dirty="0" smtClean="0"/>
          </a:p>
          <a:p>
            <a:r>
              <a:rPr lang="en-GB" sz="1400" b="1" u="sng" dirty="0" smtClean="0"/>
              <a:t>Logout</a:t>
            </a:r>
            <a:r>
              <a:rPr lang="en-GB" sz="1400" dirty="0" smtClean="0"/>
              <a:t> : After operation complete user logout from system</a:t>
            </a:r>
            <a:endParaRPr lang="en-GB" sz="1400" b="1" u="sng" dirty="0" smtClean="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0" y="82502"/>
            <a:ext cx="9144000" cy="60501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u="sng" dirty="0" smtClean="0"/>
              <a:t>INDEX</a:t>
            </a:r>
            <a:endParaRPr u="sng"/>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a:t>
            </a:fld>
            <a:endParaRPr/>
          </a:p>
        </p:txBody>
      </p:sp>
      <p:sp>
        <p:nvSpPr>
          <p:cNvPr id="4" name="TextBox 3"/>
          <p:cNvSpPr txBox="1"/>
          <p:nvPr/>
        </p:nvSpPr>
        <p:spPr>
          <a:xfrm>
            <a:off x="167782" y="1374269"/>
            <a:ext cx="2245409" cy="954107"/>
          </a:xfrm>
          <a:prstGeom prst="rect">
            <a:avLst/>
          </a:prstGeom>
          <a:noFill/>
        </p:spPr>
        <p:txBody>
          <a:bodyPr wrap="square" rtlCol="0">
            <a:spAutoFit/>
          </a:bodyPr>
          <a:lstStyle/>
          <a:p>
            <a:pPr marL="342900" indent="-342900"/>
            <a:r>
              <a:rPr lang="en-IN" dirty="0" smtClean="0">
                <a:solidFill>
                  <a:schemeClr val="tx1"/>
                </a:solidFill>
                <a:cs typeface="Times New Roman" panose="02020603050405020304" pitchFamily="18" charset="0"/>
                <a:sym typeface="Wingdings" pitchFamily="2" charset="2"/>
              </a:rPr>
              <a:t></a:t>
            </a:r>
            <a:r>
              <a:rPr lang="en-IN" dirty="0" smtClean="0">
                <a:solidFill>
                  <a:schemeClr val="tx1"/>
                </a:solidFill>
                <a:cs typeface="Times New Roman" panose="02020603050405020304" pitchFamily="18" charset="0"/>
              </a:rPr>
              <a:t>Project Profile</a:t>
            </a:r>
          </a:p>
          <a:p>
            <a:r>
              <a:rPr lang="en-IN" dirty="0" smtClean="0">
                <a:solidFill>
                  <a:schemeClr val="tx1"/>
                </a:solidFill>
                <a:cs typeface="Times New Roman" panose="02020603050405020304" pitchFamily="18" charset="0"/>
                <a:sym typeface="Wingdings" pitchFamily="2" charset="2"/>
              </a:rPr>
              <a:t></a:t>
            </a:r>
            <a:r>
              <a:rPr lang="en-IN" dirty="0" smtClean="0">
                <a:solidFill>
                  <a:schemeClr val="tx1"/>
                </a:solidFill>
                <a:cs typeface="Times New Roman" panose="02020603050405020304" pitchFamily="18" charset="0"/>
              </a:rPr>
              <a:t>Screen Layout</a:t>
            </a:r>
          </a:p>
          <a:p>
            <a:r>
              <a:rPr lang="en-IN" dirty="0" smtClean="0">
                <a:solidFill>
                  <a:schemeClr val="tx1"/>
                </a:solidFill>
                <a:cs typeface="Times New Roman" panose="02020603050405020304" pitchFamily="18" charset="0"/>
                <a:sym typeface="Wingdings" pitchFamily="2" charset="2"/>
              </a:rPr>
              <a:t>Report</a:t>
            </a:r>
            <a:endParaRPr lang="en-IN" dirty="0" smtClean="0">
              <a:solidFill>
                <a:schemeClr val="tx1"/>
              </a:solidFill>
              <a:cs typeface="Times New Roman" panose="02020603050405020304" pitchFamily="18" charset="0"/>
            </a:endParaRPr>
          </a:p>
          <a:p>
            <a:r>
              <a:rPr lang="en-IN" dirty="0" smtClean="0">
                <a:solidFill>
                  <a:schemeClr val="tx1"/>
                </a:solidFill>
                <a:cs typeface="Times New Roman" panose="02020603050405020304" pitchFamily="18" charset="0"/>
                <a:sym typeface="Wingdings" pitchFamily="2" charset="2"/>
              </a:rPr>
              <a:t></a:t>
            </a:r>
            <a:r>
              <a:rPr lang="en-IN" dirty="0" smtClean="0">
                <a:solidFill>
                  <a:schemeClr val="tx1"/>
                </a:solidFill>
                <a:cs typeface="Times New Roman" panose="02020603050405020304" pitchFamily="18" charset="0"/>
              </a:rPr>
              <a:t>Conclusion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u="sng" dirty="0" smtClean="0"/>
              <a:t>PROJECT MANAGER</a:t>
            </a:r>
            <a:endParaRPr u="sng"/>
          </a:p>
        </p:txBody>
      </p:sp>
      <p:sp>
        <p:nvSpPr>
          <p:cNvPr id="265" name="Google Shape;265;p19"/>
          <p:cNvSpPr txBox="1">
            <a:spLocks noGrp="1"/>
          </p:cNvSpPr>
          <p:nvPr>
            <p:ph type="body" idx="1"/>
          </p:nvPr>
        </p:nvSpPr>
        <p:spPr>
          <a:xfrm>
            <a:off x="0" y="1595044"/>
            <a:ext cx="9144000" cy="3418200"/>
          </a:xfrm>
          <a:prstGeom prst="rect">
            <a:avLst/>
          </a:prstGeom>
        </p:spPr>
        <p:txBody>
          <a:bodyPr spcFirstLastPara="1" wrap="square" lIns="0" tIns="0" rIns="0" bIns="0" anchor="t" anchorCtr="0">
            <a:noAutofit/>
          </a:bodyPr>
          <a:lstStyle/>
          <a:p>
            <a:pPr marL="0" indent="0" algn="ctr">
              <a:buNone/>
            </a:pPr>
            <a:r>
              <a:rPr lang="en-GB" sz="1400" b="1" i="1" u="sng" dirty="0" smtClean="0"/>
              <a:t>Project  Manager  is  responsible  to  manage  the  complete  life  cycle  of  the  project.</a:t>
            </a:r>
          </a:p>
          <a:p>
            <a:endParaRPr lang="en-GB" sz="1400" b="1" i="1" u="sng" dirty="0" smtClean="0"/>
          </a:p>
          <a:p>
            <a:r>
              <a:rPr lang="en-GB" sz="1400" b="1" i="1" u="sng" dirty="0" smtClean="0"/>
              <a:t>Login</a:t>
            </a:r>
            <a:r>
              <a:rPr lang="en-GB" sz="1400" dirty="0" smtClean="0"/>
              <a:t> - Project manager can login into the system by entering valid username and password to access the system functionality.</a:t>
            </a:r>
          </a:p>
          <a:p>
            <a:endParaRPr lang="en-GB" sz="1400" dirty="0" smtClean="0"/>
          </a:p>
          <a:p>
            <a:r>
              <a:rPr lang="en-GB" sz="1400" dirty="0" smtClean="0"/>
              <a:t> </a:t>
            </a:r>
            <a:r>
              <a:rPr lang="en-GB" sz="1400" b="1" i="1" u="sng" dirty="0" smtClean="0"/>
              <a:t>Forgot password</a:t>
            </a:r>
            <a:r>
              <a:rPr lang="en-GB" sz="1400" dirty="0" smtClean="0"/>
              <a:t> - User can recover password by OTP.</a:t>
            </a:r>
          </a:p>
          <a:p>
            <a:endParaRPr lang="en-GB" sz="1400" dirty="0" smtClean="0"/>
          </a:p>
          <a:p>
            <a:r>
              <a:rPr lang="en-GB" sz="1400" b="1" i="1" u="sng" dirty="0" smtClean="0"/>
              <a:t>View and Manage Project </a:t>
            </a:r>
            <a:r>
              <a:rPr lang="en-GB" sz="1400" dirty="0" smtClean="0"/>
              <a:t>: Project Manage can view the project that are allocated to him and also able to update Project Status.</a:t>
            </a:r>
          </a:p>
          <a:p>
            <a:endParaRPr lang="en-GB" sz="1400" dirty="0" smtClean="0"/>
          </a:p>
          <a:p>
            <a:r>
              <a:rPr lang="en-GB" sz="1400" b="1" i="1" u="sng" dirty="0" smtClean="0"/>
              <a:t>Manage Modules</a:t>
            </a:r>
            <a:r>
              <a:rPr lang="en-GB" sz="1400" dirty="0" smtClean="0"/>
              <a:t> : Project Manage can create a new task or module into the system and also able to allocate that to the developer.</a:t>
            </a:r>
          </a:p>
          <a:p>
            <a:pPr marL="0" lvl="0" indent="0">
              <a:buNone/>
            </a:pPr>
            <a:endParaRPr lang="en-GB" b="1" i="1" u="sng" dirty="0" smtClean="0"/>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31</a:t>
            </a:fld>
            <a:endParaRPr/>
          </a:p>
        </p:txBody>
      </p:sp>
      <p:sp>
        <p:nvSpPr>
          <p:cNvPr id="303" name="Google Shape;303;p22"/>
          <p:cNvSpPr txBox="1">
            <a:spLocks noGrp="1"/>
          </p:cNvSpPr>
          <p:nvPr>
            <p:ph type="title"/>
          </p:nvPr>
        </p:nvSpPr>
        <p:spPr>
          <a:xfrm>
            <a:off x="783770" y="836000"/>
            <a:ext cx="8360229" cy="3963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IN" dirty="0" smtClean="0"/>
              <a:t>CONTI...</a:t>
            </a:r>
            <a:endParaRPr/>
          </a:p>
        </p:txBody>
      </p:sp>
      <p:sp>
        <p:nvSpPr>
          <p:cNvPr id="19" name="TextBox 18"/>
          <p:cNvSpPr txBox="1"/>
          <p:nvPr/>
        </p:nvSpPr>
        <p:spPr>
          <a:xfrm>
            <a:off x="0" y="1574418"/>
            <a:ext cx="9143999" cy="1384995"/>
          </a:xfrm>
          <a:prstGeom prst="rect">
            <a:avLst/>
          </a:prstGeom>
          <a:noFill/>
        </p:spPr>
        <p:txBody>
          <a:bodyPr wrap="square" rtlCol="0">
            <a:spAutoFit/>
          </a:bodyPr>
          <a:lstStyle/>
          <a:p>
            <a:r>
              <a:rPr lang="en-GB" b="1" i="1" u="sng" dirty="0" smtClean="0">
                <a:solidFill>
                  <a:schemeClr val="tx1">
                    <a:lumMod val="95000"/>
                  </a:schemeClr>
                </a:solidFill>
              </a:rPr>
              <a:t>View Notification</a:t>
            </a:r>
            <a:r>
              <a:rPr lang="en-GB" dirty="0" smtClean="0">
                <a:solidFill>
                  <a:schemeClr val="tx1">
                    <a:lumMod val="95000"/>
                  </a:schemeClr>
                </a:solidFill>
              </a:rPr>
              <a:t> : When New Project is allocated by the admin then automatic system generated notification is send to the Project manager into the web application and also email-id.</a:t>
            </a:r>
          </a:p>
          <a:p>
            <a:endParaRPr lang="en-GB" dirty="0" smtClean="0">
              <a:solidFill>
                <a:schemeClr val="tx1">
                  <a:lumMod val="95000"/>
                </a:schemeClr>
              </a:solidFill>
            </a:endParaRPr>
          </a:p>
          <a:p>
            <a:r>
              <a:rPr lang="en-GB" b="1" i="1" u="sng" dirty="0" smtClean="0">
                <a:solidFill>
                  <a:schemeClr val="tx1">
                    <a:lumMod val="95000"/>
                  </a:schemeClr>
                </a:solidFill>
              </a:rPr>
              <a:t>Generate Report</a:t>
            </a:r>
            <a:r>
              <a:rPr lang="en-GB" dirty="0" smtClean="0">
                <a:solidFill>
                  <a:schemeClr val="tx1">
                    <a:lumMod val="95000"/>
                  </a:schemeClr>
                </a:solidFill>
              </a:rPr>
              <a:t> : Project Manager can generate the different Types of Reports into the system.</a:t>
            </a:r>
          </a:p>
          <a:p>
            <a:r>
              <a:rPr lang="en-GB" b="1" i="1" u="sng" dirty="0" smtClean="0">
                <a:solidFill>
                  <a:schemeClr val="tx1">
                    <a:lumMod val="95000"/>
                  </a:schemeClr>
                </a:solidFill>
              </a:rPr>
              <a:t>Logout</a:t>
            </a:r>
            <a:r>
              <a:rPr lang="en-GB" dirty="0" smtClean="0">
                <a:solidFill>
                  <a:schemeClr val="tx1">
                    <a:lumMod val="95000"/>
                  </a:schemeClr>
                </a:solidFill>
              </a:rPr>
              <a:t> : After operation complete user logout from system.</a:t>
            </a:r>
            <a:endParaRPr lang="en-IN" dirty="0" smtClean="0">
              <a:solidFill>
                <a:schemeClr val="tx1">
                  <a:lumMod val="95000"/>
                </a:schemeClr>
              </a:solidFill>
            </a:endParaRPr>
          </a:p>
          <a:p>
            <a:endParaRPr lang="en-US" dirty="0">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smtClean="0"/>
              <a:t>DEVELOPER</a:t>
            </a:r>
            <a:endParaRPr/>
          </a:p>
        </p:txBody>
      </p:sp>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32</a:t>
            </a:fld>
            <a:endParaRPr/>
          </a:p>
        </p:txBody>
      </p:sp>
      <p:sp>
        <p:nvSpPr>
          <p:cNvPr id="5" name="TextBox 4"/>
          <p:cNvSpPr txBox="1"/>
          <p:nvPr/>
        </p:nvSpPr>
        <p:spPr>
          <a:xfrm>
            <a:off x="0" y="1705047"/>
            <a:ext cx="9144000" cy="2400657"/>
          </a:xfrm>
          <a:prstGeom prst="rect">
            <a:avLst/>
          </a:prstGeom>
          <a:noFill/>
        </p:spPr>
        <p:txBody>
          <a:bodyPr wrap="square" rtlCol="0">
            <a:spAutoFit/>
          </a:bodyPr>
          <a:lstStyle/>
          <a:p>
            <a:pPr marL="0" indent="0" algn="ctr">
              <a:buNone/>
            </a:pPr>
            <a:r>
              <a:rPr lang="en-GB" sz="1200" b="1" i="1" u="sng" dirty="0" smtClean="0">
                <a:solidFill>
                  <a:schemeClr val="tx1">
                    <a:lumMod val="95000"/>
                  </a:schemeClr>
                </a:solidFill>
              </a:rPr>
              <a:t>Developer is responsible to manage the module that are allocated to him for development.</a:t>
            </a:r>
          </a:p>
          <a:p>
            <a:pPr marL="0" indent="0">
              <a:buNone/>
            </a:pPr>
            <a:endParaRPr lang="en-GB" sz="1200" b="1" i="1" u="sng" dirty="0" smtClean="0">
              <a:solidFill>
                <a:schemeClr val="tx1">
                  <a:lumMod val="95000"/>
                </a:schemeClr>
              </a:solidFill>
            </a:endParaRPr>
          </a:p>
          <a:p>
            <a:r>
              <a:rPr lang="en-GB" b="1" i="1" u="sng" dirty="0" smtClean="0">
                <a:solidFill>
                  <a:schemeClr val="tx1">
                    <a:lumMod val="95000"/>
                  </a:schemeClr>
                </a:solidFill>
              </a:rPr>
              <a:t>Login</a:t>
            </a:r>
            <a:r>
              <a:rPr lang="en-GB" dirty="0" smtClean="0">
                <a:solidFill>
                  <a:schemeClr val="tx1">
                    <a:lumMod val="95000"/>
                  </a:schemeClr>
                </a:solidFill>
              </a:rPr>
              <a:t> : Developer can login into the system by entering valid username and password to access the system functionality.</a:t>
            </a:r>
          </a:p>
          <a:p>
            <a:endParaRPr lang="en-GB" dirty="0" smtClean="0">
              <a:solidFill>
                <a:schemeClr val="tx1">
                  <a:lumMod val="95000"/>
                </a:schemeClr>
              </a:solidFill>
            </a:endParaRPr>
          </a:p>
          <a:p>
            <a:r>
              <a:rPr lang="en-GB" b="1" i="1" u="sng" dirty="0" smtClean="0">
                <a:solidFill>
                  <a:schemeClr val="tx1">
                    <a:lumMod val="95000"/>
                  </a:schemeClr>
                </a:solidFill>
              </a:rPr>
              <a:t>View And Project</a:t>
            </a:r>
            <a:r>
              <a:rPr lang="en-GB" dirty="0" smtClean="0">
                <a:solidFill>
                  <a:schemeClr val="tx1">
                    <a:lumMod val="95000"/>
                  </a:schemeClr>
                </a:solidFill>
              </a:rPr>
              <a:t> : Developer can view the Projects that are allocated to him and also able to update status for that Project.</a:t>
            </a:r>
          </a:p>
          <a:p>
            <a:endParaRPr lang="en-GB" dirty="0" smtClean="0">
              <a:solidFill>
                <a:schemeClr val="tx1">
                  <a:lumMod val="95000"/>
                </a:schemeClr>
              </a:solidFill>
            </a:endParaRPr>
          </a:p>
          <a:p>
            <a:r>
              <a:rPr lang="en-GB" b="1" i="1" u="sng" dirty="0" smtClean="0">
                <a:solidFill>
                  <a:schemeClr val="tx1">
                    <a:lumMod val="95000"/>
                  </a:schemeClr>
                </a:solidFill>
              </a:rPr>
              <a:t>View Notification</a:t>
            </a:r>
            <a:r>
              <a:rPr lang="en-GB" dirty="0" smtClean="0">
                <a:solidFill>
                  <a:schemeClr val="tx1">
                    <a:lumMod val="95000"/>
                  </a:schemeClr>
                </a:solidFill>
              </a:rPr>
              <a:t> : When New Module is allocated to the developer then automatic system generated notification is send to the Project manager into the web   application and also email-id.</a:t>
            </a:r>
          </a:p>
          <a:p>
            <a:endParaRPr lang="en-US" dirty="0">
              <a:solidFill>
                <a:schemeClr val="tx1">
                  <a:lumMod val="95000"/>
                </a:schemeClr>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33</a:t>
            </a:fld>
            <a:endParaRPr/>
          </a:p>
        </p:txBody>
      </p:sp>
      <p:sp>
        <p:nvSpPr>
          <p:cNvPr id="303" name="Google Shape;303;p22"/>
          <p:cNvSpPr txBox="1">
            <a:spLocks noGrp="1"/>
          </p:cNvSpPr>
          <p:nvPr>
            <p:ph type="title"/>
          </p:nvPr>
        </p:nvSpPr>
        <p:spPr>
          <a:xfrm>
            <a:off x="783770" y="836000"/>
            <a:ext cx="8360229" cy="3963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IN" dirty="0" smtClean="0"/>
              <a:t>CONTI...</a:t>
            </a:r>
            <a:endParaRPr/>
          </a:p>
        </p:txBody>
      </p:sp>
      <p:sp>
        <p:nvSpPr>
          <p:cNvPr id="19" name="TextBox 18"/>
          <p:cNvSpPr txBox="1"/>
          <p:nvPr/>
        </p:nvSpPr>
        <p:spPr>
          <a:xfrm>
            <a:off x="0" y="1574418"/>
            <a:ext cx="9143999" cy="954107"/>
          </a:xfrm>
          <a:prstGeom prst="rect">
            <a:avLst/>
          </a:prstGeom>
          <a:noFill/>
        </p:spPr>
        <p:txBody>
          <a:bodyPr wrap="square" rtlCol="0">
            <a:spAutoFit/>
          </a:bodyPr>
          <a:lstStyle/>
          <a:p>
            <a:pPr algn="just"/>
            <a:r>
              <a:rPr lang="en-GB" b="1" i="1" u="sng" dirty="0" smtClean="0">
                <a:solidFill>
                  <a:schemeClr val="tx1">
                    <a:lumMod val="95000"/>
                  </a:schemeClr>
                </a:solidFill>
              </a:rPr>
              <a:t>View Issue Details</a:t>
            </a:r>
            <a:r>
              <a:rPr lang="en-GB" dirty="0" smtClean="0">
                <a:solidFill>
                  <a:schemeClr val="tx1">
                    <a:lumMod val="95000"/>
                  </a:schemeClr>
                </a:solidFill>
              </a:rPr>
              <a:t>: Developer can view the issue details that are allocated to him to resolve.</a:t>
            </a:r>
          </a:p>
          <a:p>
            <a:pPr algn="just"/>
            <a:endParaRPr lang="en-GB" dirty="0" smtClean="0">
              <a:solidFill>
                <a:schemeClr val="tx1">
                  <a:lumMod val="95000"/>
                </a:schemeClr>
              </a:solidFill>
            </a:endParaRPr>
          </a:p>
          <a:p>
            <a:pPr algn="just"/>
            <a:r>
              <a:rPr lang="en-GB" b="1" i="1" u="sng" dirty="0" smtClean="0">
                <a:solidFill>
                  <a:schemeClr val="tx1">
                    <a:lumMod val="95000"/>
                  </a:schemeClr>
                </a:solidFill>
              </a:rPr>
              <a:t>Logout</a:t>
            </a:r>
            <a:r>
              <a:rPr lang="en-GB" dirty="0" smtClean="0">
                <a:solidFill>
                  <a:schemeClr val="tx1">
                    <a:lumMod val="95000"/>
                  </a:schemeClr>
                </a:solidFill>
              </a:rPr>
              <a:t> : After operation complete user logout from system</a:t>
            </a:r>
            <a:endParaRPr lang="en-IN" dirty="0" smtClean="0">
              <a:solidFill>
                <a:schemeClr val="tx1">
                  <a:lumMod val="95000"/>
                </a:schemeClr>
              </a:solidFill>
            </a:endParaRPr>
          </a:p>
          <a:p>
            <a:endParaRPr lang="en-US" dirty="0">
              <a:solidFill>
                <a:schemeClr val="tx1">
                  <a:lumMod val="95000"/>
                </a:schemeClr>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smtClean="0"/>
              <a:t>TESTER</a:t>
            </a:r>
            <a:endParaRPr/>
          </a:p>
        </p:txBody>
      </p:sp>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34</a:t>
            </a:fld>
            <a:endParaRPr/>
          </a:p>
        </p:txBody>
      </p:sp>
      <p:sp>
        <p:nvSpPr>
          <p:cNvPr id="5" name="TextBox 4"/>
          <p:cNvSpPr txBox="1"/>
          <p:nvPr/>
        </p:nvSpPr>
        <p:spPr>
          <a:xfrm>
            <a:off x="0" y="1705047"/>
            <a:ext cx="9144000" cy="2246769"/>
          </a:xfrm>
          <a:prstGeom prst="rect">
            <a:avLst/>
          </a:prstGeom>
          <a:noFill/>
        </p:spPr>
        <p:txBody>
          <a:bodyPr wrap="square" rtlCol="0">
            <a:spAutoFit/>
          </a:bodyPr>
          <a:lstStyle/>
          <a:p>
            <a:pPr marL="0" indent="0">
              <a:buNone/>
            </a:pPr>
            <a:r>
              <a:rPr lang="en-GB" b="1" i="1" u="sng" dirty="0" smtClean="0">
                <a:solidFill>
                  <a:schemeClr val="tx1">
                    <a:lumMod val="95000"/>
                  </a:schemeClr>
                </a:solidFill>
              </a:rPr>
              <a:t>Tester can create and update the basic details about the Issue. </a:t>
            </a:r>
          </a:p>
          <a:p>
            <a:pPr marL="0" indent="0">
              <a:buNone/>
            </a:pPr>
            <a:endParaRPr lang="en-GB" b="1" i="1" u="sng" dirty="0" smtClean="0">
              <a:solidFill>
                <a:schemeClr val="tx1">
                  <a:lumMod val="95000"/>
                </a:schemeClr>
              </a:solidFill>
            </a:endParaRPr>
          </a:p>
          <a:p>
            <a:r>
              <a:rPr lang="en-GB" b="1" i="1" u="sng" dirty="0" smtClean="0">
                <a:solidFill>
                  <a:schemeClr val="tx1">
                    <a:lumMod val="95000"/>
                  </a:schemeClr>
                </a:solidFill>
              </a:rPr>
              <a:t>Login</a:t>
            </a:r>
            <a:r>
              <a:rPr lang="en-GB" dirty="0" smtClean="0">
                <a:solidFill>
                  <a:schemeClr val="tx1">
                    <a:lumMod val="95000"/>
                  </a:schemeClr>
                </a:solidFill>
              </a:rPr>
              <a:t> - Tester can login into the system by entering valid username and password to access the system functionality. </a:t>
            </a:r>
          </a:p>
          <a:p>
            <a:endParaRPr lang="en-GB" dirty="0" smtClean="0">
              <a:solidFill>
                <a:schemeClr val="tx1">
                  <a:lumMod val="95000"/>
                </a:schemeClr>
              </a:solidFill>
            </a:endParaRPr>
          </a:p>
          <a:p>
            <a:r>
              <a:rPr lang="en-GB" b="1" i="1" u="sng" dirty="0" smtClean="0">
                <a:solidFill>
                  <a:schemeClr val="tx1">
                    <a:lumMod val="95000"/>
                  </a:schemeClr>
                </a:solidFill>
              </a:rPr>
              <a:t>Forgot password </a:t>
            </a:r>
            <a:r>
              <a:rPr lang="en-GB" dirty="0" smtClean="0">
                <a:solidFill>
                  <a:schemeClr val="tx1">
                    <a:lumMod val="95000"/>
                  </a:schemeClr>
                </a:solidFill>
              </a:rPr>
              <a:t>- User can recover password by OTP.</a:t>
            </a:r>
          </a:p>
          <a:p>
            <a:endParaRPr lang="en-GB" dirty="0" smtClean="0">
              <a:solidFill>
                <a:schemeClr val="tx1">
                  <a:lumMod val="95000"/>
                </a:schemeClr>
              </a:solidFill>
            </a:endParaRPr>
          </a:p>
          <a:p>
            <a:r>
              <a:rPr lang="en-GB" b="1" i="1" u="sng" dirty="0" smtClean="0">
                <a:solidFill>
                  <a:schemeClr val="tx1">
                    <a:lumMod val="95000"/>
                  </a:schemeClr>
                </a:solidFill>
              </a:rPr>
              <a:t>View Project And Notification </a:t>
            </a:r>
            <a:r>
              <a:rPr lang="en-GB" dirty="0" smtClean="0">
                <a:solidFill>
                  <a:schemeClr val="tx1">
                    <a:lumMod val="95000"/>
                  </a:schemeClr>
                </a:solidFill>
              </a:rPr>
              <a:t>:- Tester can view the project details. When New Project is allocated to the tester then system generated notification is send into the web application and also email-id.</a:t>
            </a:r>
            <a:endParaRPr lang="en-IN" dirty="0" smtClean="0">
              <a:solidFill>
                <a:schemeClr val="tx1">
                  <a:lumMod val="95000"/>
                </a:schemeClr>
              </a:solidFill>
            </a:endParaRPr>
          </a:p>
          <a:p>
            <a:endParaRPr lang="en-US" dirty="0">
              <a:solidFill>
                <a:schemeClr val="tx1">
                  <a:lumMod val="95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35</a:t>
            </a:fld>
            <a:endParaRPr/>
          </a:p>
        </p:txBody>
      </p:sp>
      <p:sp>
        <p:nvSpPr>
          <p:cNvPr id="303" name="Google Shape;303;p22"/>
          <p:cNvSpPr txBox="1">
            <a:spLocks noGrp="1"/>
          </p:cNvSpPr>
          <p:nvPr>
            <p:ph type="title"/>
          </p:nvPr>
        </p:nvSpPr>
        <p:spPr>
          <a:xfrm>
            <a:off x="783770" y="836000"/>
            <a:ext cx="8360229" cy="3963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IN" dirty="0" smtClean="0"/>
              <a:t>CONTI...</a:t>
            </a:r>
            <a:endParaRPr/>
          </a:p>
        </p:txBody>
      </p:sp>
      <p:sp>
        <p:nvSpPr>
          <p:cNvPr id="19" name="TextBox 18"/>
          <p:cNvSpPr txBox="1"/>
          <p:nvPr/>
        </p:nvSpPr>
        <p:spPr>
          <a:xfrm>
            <a:off x="0" y="1574418"/>
            <a:ext cx="9143999" cy="1384995"/>
          </a:xfrm>
          <a:prstGeom prst="rect">
            <a:avLst/>
          </a:prstGeom>
          <a:noFill/>
        </p:spPr>
        <p:txBody>
          <a:bodyPr wrap="square" rtlCol="0">
            <a:spAutoFit/>
          </a:bodyPr>
          <a:lstStyle/>
          <a:p>
            <a:r>
              <a:rPr lang="en-GB" b="1" i="1" u="sng" dirty="0" smtClean="0">
                <a:solidFill>
                  <a:schemeClr val="tx1">
                    <a:lumMod val="95000"/>
                  </a:schemeClr>
                </a:solidFill>
              </a:rPr>
              <a:t>Manage Issue Details </a:t>
            </a:r>
            <a:r>
              <a:rPr lang="en-GB" dirty="0" smtClean="0">
                <a:solidFill>
                  <a:schemeClr val="tx1">
                    <a:lumMod val="95000"/>
                  </a:schemeClr>
                </a:solidFill>
              </a:rPr>
              <a:t>- Tester can create and update the basic details about the Issue.</a:t>
            </a:r>
          </a:p>
          <a:p>
            <a:r>
              <a:rPr lang="en-GB" dirty="0" smtClean="0">
                <a:solidFill>
                  <a:schemeClr val="tx1">
                    <a:lumMod val="95000"/>
                  </a:schemeClr>
                </a:solidFill>
              </a:rPr>
              <a:t> </a:t>
            </a:r>
          </a:p>
          <a:p>
            <a:r>
              <a:rPr lang="en-GB" b="1" i="1" u="sng" dirty="0" smtClean="0">
                <a:solidFill>
                  <a:schemeClr val="tx1">
                    <a:lumMod val="95000"/>
                  </a:schemeClr>
                </a:solidFill>
              </a:rPr>
              <a:t>Manage Issue Status </a:t>
            </a:r>
            <a:r>
              <a:rPr lang="en-GB" dirty="0" smtClean="0">
                <a:solidFill>
                  <a:schemeClr val="tx1">
                    <a:lumMod val="95000"/>
                  </a:schemeClr>
                </a:solidFill>
              </a:rPr>
              <a:t>- Tester can update the Issue status.</a:t>
            </a:r>
          </a:p>
          <a:p>
            <a:endParaRPr lang="en-GB" dirty="0" smtClean="0">
              <a:solidFill>
                <a:schemeClr val="tx1">
                  <a:lumMod val="95000"/>
                </a:schemeClr>
              </a:solidFill>
            </a:endParaRPr>
          </a:p>
          <a:p>
            <a:r>
              <a:rPr lang="en-GB" b="1" i="1" u="sng" dirty="0" smtClean="0">
                <a:solidFill>
                  <a:schemeClr val="tx1">
                    <a:lumMod val="95000"/>
                  </a:schemeClr>
                </a:solidFill>
              </a:rPr>
              <a:t>Logout</a:t>
            </a:r>
            <a:r>
              <a:rPr lang="en-GB" dirty="0" smtClean="0">
                <a:solidFill>
                  <a:schemeClr val="tx1">
                    <a:lumMod val="95000"/>
                  </a:schemeClr>
                </a:solidFill>
              </a:rPr>
              <a:t> - After operation complete user logout from system.</a:t>
            </a:r>
            <a:endParaRPr lang="en-IN" dirty="0" smtClean="0">
              <a:solidFill>
                <a:schemeClr val="tx1">
                  <a:lumMod val="95000"/>
                </a:schemeClr>
              </a:solidFill>
            </a:endParaRPr>
          </a:p>
          <a:p>
            <a:endParaRPr lang="en-US" dirty="0">
              <a:solidFill>
                <a:schemeClr val="tx1">
                  <a:lumMod val="95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smtClean="0"/>
              <a:t>ISSUE</a:t>
            </a:r>
            <a:endParaRPr/>
          </a:p>
        </p:txBody>
      </p:sp>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36</a:t>
            </a:fld>
            <a:endParaRPr/>
          </a:p>
        </p:txBody>
      </p:sp>
      <p:sp>
        <p:nvSpPr>
          <p:cNvPr id="5" name="TextBox 4"/>
          <p:cNvSpPr txBox="1"/>
          <p:nvPr/>
        </p:nvSpPr>
        <p:spPr>
          <a:xfrm>
            <a:off x="0" y="1705047"/>
            <a:ext cx="9144000" cy="523220"/>
          </a:xfrm>
          <a:prstGeom prst="rect">
            <a:avLst/>
          </a:prstGeom>
          <a:noFill/>
        </p:spPr>
        <p:txBody>
          <a:bodyPr wrap="square" rtlCol="0">
            <a:spAutoFit/>
          </a:bodyPr>
          <a:lstStyle/>
          <a:p>
            <a:pPr algn="just"/>
            <a:r>
              <a:rPr lang="en-IN" dirty="0" smtClean="0">
                <a:solidFill>
                  <a:schemeClr val="tx1"/>
                </a:solidFill>
              </a:rPr>
              <a:t>After the testing application by tester if tester has any issue during run that application then tester will inform that issue to developer through our feature issue box.</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smtClean="0"/>
              <a:t>QUERY</a:t>
            </a:r>
            <a:endParaRPr/>
          </a:p>
        </p:txBody>
      </p:sp>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37</a:t>
            </a:fld>
            <a:endParaRPr/>
          </a:p>
        </p:txBody>
      </p:sp>
      <p:sp>
        <p:nvSpPr>
          <p:cNvPr id="5" name="TextBox 4"/>
          <p:cNvSpPr txBox="1"/>
          <p:nvPr/>
        </p:nvSpPr>
        <p:spPr>
          <a:xfrm>
            <a:off x="0" y="1705047"/>
            <a:ext cx="9144000" cy="1384995"/>
          </a:xfrm>
          <a:prstGeom prst="rect">
            <a:avLst/>
          </a:prstGeom>
          <a:noFill/>
        </p:spPr>
        <p:txBody>
          <a:bodyPr wrap="square" rtlCol="0">
            <a:spAutoFit/>
          </a:bodyPr>
          <a:lstStyle/>
          <a:p>
            <a:pPr algn="just"/>
            <a:r>
              <a:rPr lang="en-IN" dirty="0" smtClean="0">
                <a:solidFill>
                  <a:schemeClr val="tx1">
                    <a:lumMod val="95000"/>
                  </a:schemeClr>
                </a:solidFill>
              </a:rPr>
              <a:t>We have design the query box to </a:t>
            </a:r>
            <a:r>
              <a:rPr lang="en-IN" dirty="0" err="1" smtClean="0">
                <a:solidFill>
                  <a:schemeClr val="tx1">
                    <a:lumMod val="95000"/>
                  </a:schemeClr>
                </a:solidFill>
              </a:rPr>
              <a:t>facilite</a:t>
            </a:r>
            <a:r>
              <a:rPr lang="en-IN" dirty="0" smtClean="0">
                <a:solidFill>
                  <a:schemeClr val="tx1">
                    <a:lumMod val="95000"/>
                  </a:schemeClr>
                </a:solidFill>
              </a:rPr>
              <a:t> our staff members to solve their all kind of problems where they can put their queries in the query box. Where everyone can answer or reply who knows the solution of the same.</a:t>
            </a:r>
          </a:p>
          <a:p>
            <a:pPr marL="0" indent="0" algn="just">
              <a:buNone/>
            </a:pPr>
            <a:endParaRPr lang="en-IN" dirty="0" smtClean="0">
              <a:solidFill>
                <a:schemeClr val="tx1">
                  <a:lumMod val="95000"/>
                </a:schemeClr>
              </a:solidFill>
            </a:endParaRPr>
          </a:p>
          <a:p>
            <a:pPr algn="just"/>
            <a:r>
              <a:rPr lang="en-IN" dirty="0" smtClean="0">
                <a:solidFill>
                  <a:schemeClr val="tx1">
                    <a:lumMod val="95000"/>
                  </a:schemeClr>
                </a:solidFill>
              </a:rPr>
              <a:t>So we have design such kind of query where everybody is free to put their query &amp; get answers and everyone can get the quick solution of their problems.  </a:t>
            </a:r>
          </a:p>
          <a:p>
            <a:endParaRPr lang="en-US" dirty="0">
              <a:solidFill>
                <a:schemeClr val="tx1">
                  <a:lumMod val="95000"/>
                </a:schemeClr>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2" name="Google Shape;342;p25"/>
          <p:cNvSpPr txBox="1">
            <a:spLocks noGrp="1"/>
          </p:cNvSpPr>
          <p:nvPr>
            <p:ph type="ctrTitle" idx="4294967295"/>
          </p:nvPr>
        </p:nvSpPr>
        <p:spPr>
          <a:xfrm>
            <a:off x="0" y="206256"/>
            <a:ext cx="9144000" cy="1159800"/>
          </a:xfrm>
          <a:prstGeom prst="rect">
            <a:avLst/>
          </a:prstGeom>
        </p:spPr>
        <p:txBody>
          <a:bodyPr spcFirstLastPara="1" wrap="square" lIns="0" tIns="0" rIns="0" bIns="0" anchor="ctr" anchorCtr="0">
            <a:noAutofit/>
          </a:bodyPr>
          <a:lstStyle/>
          <a:p>
            <a:pPr lvl="0" algn="ctr"/>
            <a:r>
              <a:rPr lang="en-IN" sz="2000" u="sng" dirty="0" smtClean="0"/>
              <a:t>PROJECT GUIDE</a:t>
            </a:r>
            <a:endParaRPr sz="2000">
              <a:solidFill>
                <a:schemeClr val="accent5"/>
              </a:solidFill>
            </a:endParaRPr>
          </a:p>
        </p:txBody>
      </p:sp>
      <p:sp>
        <p:nvSpPr>
          <p:cNvPr id="343" name="Google Shape;343;p25"/>
          <p:cNvSpPr txBox="1">
            <a:spLocks noGrp="1"/>
          </p:cNvSpPr>
          <p:nvPr>
            <p:ph type="subTitle" idx="4294967295"/>
          </p:nvPr>
        </p:nvSpPr>
        <p:spPr>
          <a:xfrm>
            <a:off x="3334466" y="1670671"/>
            <a:ext cx="2495693" cy="1159800"/>
          </a:xfrm>
          <a:prstGeom prst="rect">
            <a:avLst/>
          </a:prstGeom>
        </p:spPr>
        <p:txBody>
          <a:bodyPr spcFirstLastPara="1" wrap="square" lIns="0" tIns="0" rIns="0" bIns="0" anchor="ctr" anchorCtr="0">
            <a:noAutofit/>
          </a:bodyPr>
          <a:lstStyle/>
          <a:p>
            <a:pPr algn="ctr"/>
            <a:endParaRPr lang="en-IN" sz="2000" b="1" i="1" u="sng" dirty="0" smtClean="0"/>
          </a:p>
          <a:p>
            <a:pPr algn="ctr"/>
            <a:endParaRPr lang="en-IN" sz="2000" b="1" i="1" u="sng" dirty="0" smtClean="0"/>
          </a:p>
          <a:p>
            <a:pPr algn="ctr"/>
            <a:endParaRPr lang="en-IN" sz="2000" b="1" i="1" u="sng" dirty="0" smtClean="0"/>
          </a:p>
          <a:p>
            <a:pPr marL="0" indent="0" algn="ctr">
              <a:buSzPct val="90000"/>
              <a:buNone/>
            </a:pPr>
            <a:r>
              <a:rPr lang="en-IN" sz="2000" b="1" i="1" u="sng" dirty="0" smtClean="0"/>
              <a:t>Internal Guide</a:t>
            </a:r>
          </a:p>
          <a:p>
            <a:pPr marL="0" indent="0" algn="ctr">
              <a:buSzPct val="90000"/>
              <a:buNone/>
            </a:pPr>
            <a:r>
              <a:rPr lang="en-IN" sz="2000" i="1" dirty="0" smtClean="0"/>
              <a:t> Prof. Purna Tanna</a:t>
            </a:r>
          </a:p>
          <a:p>
            <a:pPr marL="0" indent="0" algn="ctr">
              <a:buNone/>
            </a:pPr>
            <a:endParaRPr lang="en-IN" sz="2000" b="1" i="1" u="sng" dirty="0" smtClean="0"/>
          </a:p>
          <a:p>
            <a:pPr marL="0" lvl="0" indent="0" algn="l" rtl="0">
              <a:spcBef>
                <a:spcPts val="0"/>
              </a:spcBef>
              <a:spcAft>
                <a:spcPts val="800"/>
              </a:spcAft>
              <a:buNone/>
            </a:pPr>
            <a:endParaRPr sz="2000"/>
          </a:p>
        </p:txBody>
      </p:sp>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38</a:t>
            </a:fld>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39</a:t>
            </a:fld>
            <a:endParaRPr lang="en"/>
          </a:p>
        </p:txBody>
      </p:sp>
      <p:sp>
        <p:nvSpPr>
          <p:cNvPr id="3" name="TextBox 2"/>
          <p:cNvSpPr txBox="1"/>
          <p:nvPr/>
        </p:nvSpPr>
        <p:spPr>
          <a:xfrm>
            <a:off x="1" y="2378814"/>
            <a:ext cx="9143999" cy="400110"/>
          </a:xfrm>
          <a:prstGeom prst="rect">
            <a:avLst/>
          </a:prstGeom>
          <a:noFill/>
        </p:spPr>
        <p:txBody>
          <a:bodyPr wrap="square" rtlCol="0">
            <a:spAutoFit/>
          </a:bodyPr>
          <a:lstStyle/>
          <a:p>
            <a:pPr algn="ctr"/>
            <a:r>
              <a:rPr lang="en-IN" sz="2000" dirty="0" smtClean="0">
                <a:solidFill>
                  <a:schemeClr val="accent1"/>
                </a:solidFill>
              </a:rPr>
              <a:t>SCREEN LAYOUT</a:t>
            </a:r>
            <a:endParaRPr lang="en-US" sz="2000" dirty="0">
              <a:solidFill>
                <a:schemeClr val="accent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4"/>
          <p:cNvSpPr txBox="1">
            <a:spLocks noGrp="1"/>
          </p:cNvSpPr>
          <p:nvPr>
            <p:ph type="ctrTitle"/>
          </p:nvPr>
        </p:nvSpPr>
        <p:spPr>
          <a:xfrm>
            <a:off x="0" y="233756"/>
            <a:ext cx="9144000" cy="695532"/>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u="sng" dirty="0" smtClean="0"/>
              <a:t>PROJECT PROFILE</a:t>
            </a:r>
            <a:endParaRPr u="sng"/>
          </a:p>
        </p:txBody>
      </p:sp>
      <p:sp>
        <p:nvSpPr>
          <p:cNvPr id="124" name="Google Shape;124;p14"/>
          <p:cNvSpPr txBox="1">
            <a:spLocks noGrp="1"/>
          </p:cNvSpPr>
          <p:nvPr>
            <p:ph type="subTitle" idx="1"/>
          </p:nvPr>
        </p:nvSpPr>
        <p:spPr>
          <a:xfrm>
            <a:off x="0" y="1130302"/>
            <a:ext cx="9144000" cy="1414060"/>
          </a:xfrm>
          <a:prstGeom prst="rect">
            <a:avLst/>
          </a:prstGeom>
        </p:spPr>
        <p:txBody>
          <a:bodyPr spcFirstLastPara="1" wrap="square" lIns="0" tIns="0" rIns="0" bIns="0" anchor="t" anchorCtr="0">
            <a:noAutofit/>
          </a:bodyPr>
          <a:lstStyle/>
          <a:p>
            <a:r>
              <a:rPr lang="en-IN" sz="1400" dirty="0" smtClean="0">
                <a:solidFill>
                  <a:schemeClr val="tx1"/>
                </a:solidFill>
                <a:cs typeface="Times New Roman" panose="02020603050405020304" pitchFamily="18" charset="0"/>
                <a:sym typeface="Wingdings" pitchFamily="2" charset="2"/>
              </a:rPr>
              <a:t></a:t>
            </a:r>
            <a:r>
              <a:rPr lang="en-IN" sz="1400" dirty="0" smtClean="0">
                <a:solidFill>
                  <a:schemeClr val="tx1"/>
                </a:solidFill>
                <a:cs typeface="Times New Roman" panose="02020603050405020304" pitchFamily="18" charset="0"/>
              </a:rPr>
              <a:t>System Requirement </a:t>
            </a:r>
          </a:p>
          <a:p>
            <a:r>
              <a:rPr lang="en-IN" sz="1400" dirty="0" smtClean="0">
                <a:solidFill>
                  <a:schemeClr val="tx1"/>
                </a:solidFill>
                <a:cs typeface="Times New Roman" panose="02020603050405020304" pitchFamily="18" charset="0"/>
                <a:sym typeface="Wingdings" pitchFamily="2" charset="2"/>
              </a:rPr>
              <a:t> </a:t>
            </a:r>
            <a:r>
              <a:rPr lang="en-IN" sz="1400" dirty="0" smtClean="0">
                <a:solidFill>
                  <a:schemeClr val="tx1"/>
                </a:solidFill>
                <a:cs typeface="Times New Roman" panose="02020603050405020304" pitchFamily="18" charset="0"/>
              </a:rPr>
              <a:t>Existing System</a:t>
            </a:r>
          </a:p>
          <a:p>
            <a:r>
              <a:rPr lang="en-IN" sz="1400" dirty="0" smtClean="0">
                <a:solidFill>
                  <a:schemeClr val="tx1"/>
                </a:solidFill>
                <a:cs typeface="Times New Roman" panose="02020603050405020304" pitchFamily="18" charset="0"/>
                <a:sym typeface="Wingdings" pitchFamily="2" charset="2"/>
              </a:rPr>
              <a:t> </a:t>
            </a:r>
            <a:r>
              <a:rPr lang="en-IN" sz="1400" dirty="0" smtClean="0">
                <a:solidFill>
                  <a:schemeClr val="tx1"/>
                </a:solidFill>
                <a:cs typeface="Times New Roman" panose="02020603050405020304" pitchFamily="18" charset="0"/>
              </a:rPr>
              <a:t>Limitation Of Existing System</a:t>
            </a:r>
          </a:p>
          <a:p>
            <a:r>
              <a:rPr lang="en-IN" sz="1400" dirty="0" smtClean="0">
                <a:solidFill>
                  <a:schemeClr val="tx1"/>
                </a:solidFill>
                <a:cs typeface="Times New Roman" panose="02020603050405020304" pitchFamily="18" charset="0"/>
                <a:sym typeface="Wingdings" pitchFamily="2" charset="2"/>
              </a:rPr>
              <a:t> </a:t>
            </a:r>
            <a:r>
              <a:rPr lang="en-IN" sz="1400" dirty="0" smtClean="0">
                <a:solidFill>
                  <a:schemeClr val="tx1"/>
                </a:solidFill>
                <a:cs typeface="Times New Roman" panose="02020603050405020304" pitchFamily="18" charset="0"/>
              </a:rPr>
              <a:t>Proposed System</a:t>
            </a:r>
          </a:p>
          <a:p>
            <a:r>
              <a:rPr lang="en-IN" sz="1400" dirty="0" smtClean="0">
                <a:solidFill>
                  <a:schemeClr val="tx1"/>
                </a:solidFill>
                <a:cs typeface="Times New Roman" panose="02020603050405020304" pitchFamily="18" charset="0"/>
                <a:sym typeface="Wingdings" pitchFamily="2" charset="2"/>
              </a:rPr>
              <a:t> </a:t>
            </a:r>
            <a:r>
              <a:rPr lang="en-IN" sz="1400" dirty="0" smtClean="0">
                <a:solidFill>
                  <a:schemeClr val="tx1"/>
                </a:solidFill>
                <a:cs typeface="Times New Roman" panose="02020603050405020304" pitchFamily="18" charset="0"/>
              </a:rPr>
              <a:t>Modules</a:t>
            </a:r>
          </a:p>
          <a:p>
            <a:r>
              <a:rPr lang="en-IN" sz="1400" dirty="0" smtClean="0">
                <a:solidFill>
                  <a:schemeClr val="tx1"/>
                </a:solidFill>
                <a:cs typeface="Times New Roman" panose="02020603050405020304" pitchFamily="18" charset="0"/>
                <a:sym typeface="Wingdings" pitchFamily="2" charset="2"/>
              </a:rPr>
              <a:t> </a:t>
            </a:r>
            <a:r>
              <a:rPr lang="en-IN" sz="1400" dirty="0" smtClean="0">
                <a:solidFill>
                  <a:schemeClr val="tx1"/>
                </a:solidFill>
                <a:cs typeface="Times New Roman" panose="02020603050405020304" pitchFamily="18" charset="0"/>
              </a:rPr>
              <a:t>Project Guide</a:t>
            </a:r>
          </a:p>
          <a:p>
            <a:pPr marL="0" lvl="0" indent="0" rtl="0">
              <a:spcBef>
                <a:spcPts val="0"/>
              </a:spcBef>
              <a:spcAft>
                <a:spcPts val="800"/>
              </a:spcAft>
              <a:buNone/>
            </a:pPr>
            <a:endParaRPr sz="2000">
              <a:solidFill>
                <a:schemeClr val="tx1"/>
              </a:solidFill>
            </a:endParaRPr>
          </a:p>
        </p:txBody>
      </p:sp>
      <p:grpSp>
        <p:nvGrpSpPr>
          <p:cNvPr id="58" name="Grupo 57">
            <a:extLst>
              <a:ext uri="{FF2B5EF4-FFF2-40B4-BE49-F238E27FC236}">
                <a16:creationId xmlns:a16="http://schemas.microsoft.com/office/drawing/2014/main" xmlns="" id="{BE09234F-AC63-D547-96F7-8F45296756FE}"/>
              </a:ext>
            </a:extLst>
          </p:cNvPr>
          <p:cNvGrpSpPr/>
          <p:nvPr/>
        </p:nvGrpSpPr>
        <p:grpSpPr>
          <a:xfrm>
            <a:off x="5676680" y="1130301"/>
            <a:ext cx="3046932" cy="2869148"/>
            <a:chOff x="5427606" y="1552655"/>
            <a:chExt cx="726137" cy="683768"/>
          </a:xfrm>
        </p:grpSpPr>
        <p:sp>
          <p:nvSpPr>
            <p:cNvPr id="59" name="Google Shape;851;p46">
              <a:extLst>
                <a:ext uri="{FF2B5EF4-FFF2-40B4-BE49-F238E27FC236}">
                  <a16:creationId xmlns:a16="http://schemas.microsoft.com/office/drawing/2014/main" xmlns="" id="{F1C544D4-7F71-D54A-B00D-315A50D52229}"/>
                </a:ext>
              </a:extLst>
            </p:cNvPr>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852;p46">
              <a:extLst>
                <a:ext uri="{FF2B5EF4-FFF2-40B4-BE49-F238E27FC236}">
                  <a16:creationId xmlns:a16="http://schemas.microsoft.com/office/drawing/2014/main" xmlns="" id="{8D4662E8-B8D6-A54C-9773-97E896FA4B5B}"/>
                </a:ext>
              </a:extLst>
            </p:cNvPr>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853;p46">
              <a:extLst>
                <a:ext uri="{FF2B5EF4-FFF2-40B4-BE49-F238E27FC236}">
                  <a16:creationId xmlns:a16="http://schemas.microsoft.com/office/drawing/2014/main" xmlns="" id="{1849BD79-1C27-EC45-AD1B-1D7BA595AF18}"/>
                </a:ext>
              </a:extLst>
            </p:cNvPr>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854;p46">
              <a:extLst>
                <a:ext uri="{FF2B5EF4-FFF2-40B4-BE49-F238E27FC236}">
                  <a16:creationId xmlns:a16="http://schemas.microsoft.com/office/drawing/2014/main" xmlns="" id="{DD3E07EE-044A-C440-B626-DAE79832DA31}"/>
                </a:ext>
              </a:extLst>
            </p:cNvPr>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855;p46">
              <a:extLst>
                <a:ext uri="{FF2B5EF4-FFF2-40B4-BE49-F238E27FC236}">
                  <a16:creationId xmlns:a16="http://schemas.microsoft.com/office/drawing/2014/main" xmlns="" id="{366A95C5-5A38-C44C-A7EE-23495A45664C}"/>
                </a:ext>
              </a:extLst>
            </p:cNvPr>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856;p46">
              <a:extLst>
                <a:ext uri="{FF2B5EF4-FFF2-40B4-BE49-F238E27FC236}">
                  <a16:creationId xmlns:a16="http://schemas.microsoft.com/office/drawing/2014/main" xmlns="" id="{CAF1EBBB-8F42-A540-988C-94DC34629144}"/>
                </a:ext>
              </a:extLst>
            </p:cNvPr>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857;p46">
              <a:extLst>
                <a:ext uri="{FF2B5EF4-FFF2-40B4-BE49-F238E27FC236}">
                  <a16:creationId xmlns:a16="http://schemas.microsoft.com/office/drawing/2014/main" xmlns="" id="{432B05F2-8270-6240-B2EF-08BFCC483C6E}"/>
                </a:ext>
              </a:extLst>
            </p:cNvPr>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858;p46">
              <a:extLst>
                <a:ext uri="{FF2B5EF4-FFF2-40B4-BE49-F238E27FC236}">
                  <a16:creationId xmlns:a16="http://schemas.microsoft.com/office/drawing/2014/main" xmlns="" id="{A2BC29EB-3E6B-5D43-98E6-674777F7362C}"/>
                </a:ext>
              </a:extLst>
            </p:cNvPr>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859;p46">
              <a:extLst>
                <a:ext uri="{FF2B5EF4-FFF2-40B4-BE49-F238E27FC236}">
                  <a16:creationId xmlns:a16="http://schemas.microsoft.com/office/drawing/2014/main" xmlns="" id="{7631B307-8DD9-6D4A-897D-3C8FC52157C9}"/>
                </a:ext>
              </a:extLst>
            </p:cNvPr>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860;p46">
              <a:extLst>
                <a:ext uri="{FF2B5EF4-FFF2-40B4-BE49-F238E27FC236}">
                  <a16:creationId xmlns:a16="http://schemas.microsoft.com/office/drawing/2014/main" xmlns="" id="{F702330B-50D6-094E-AB43-9A0E6931B525}"/>
                </a:ext>
              </a:extLst>
            </p:cNvPr>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861;p46">
              <a:extLst>
                <a:ext uri="{FF2B5EF4-FFF2-40B4-BE49-F238E27FC236}">
                  <a16:creationId xmlns:a16="http://schemas.microsoft.com/office/drawing/2014/main" xmlns="" id="{B55041BE-B97C-AB43-9894-1BB2E773925D}"/>
                </a:ext>
              </a:extLst>
            </p:cNvPr>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862;p46">
              <a:extLst>
                <a:ext uri="{FF2B5EF4-FFF2-40B4-BE49-F238E27FC236}">
                  <a16:creationId xmlns:a16="http://schemas.microsoft.com/office/drawing/2014/main" xmlns="" id="{8B50823C-5A96-3641-A556-DAE95298F1B5}"/>
                </a:ext>
              </a:extLst>
            </p:cNvPr>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863;p46">
              <a:extLst>
                <a:ext uri="{FF2B5EF4-FFF2-40B4-BE49-F238E27FC236}">
                  <a16:creationId xmlns:a16="http://schemas.microsoft.com/office/drawing/2014/main" xmlns="" id="{70642E7E-77CA-1E48-AB32-9B17E91E469B}"/>
                </a:ext>
              </a:extLst>
            </p:cNvPr>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864;p46">
              <a:extLst>
                <a:ext uri="{FF2B5EF4-FFF2-40B4-BE49-F238E27FC236}">
                  <a16:creationId xmlns:a16="http://schemas.microsoft.com/office/drawing/2014/main" xmlns="" id="{0009CD3E-4917-7D4D-94AF-A19C3722079A}"/>
                </a:ext>
              </a:extLst>
            </p:cNvPr>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865;p46">
              <a:extLst>
                <a:ext uri="{FF2B5EF4-FFF2-40B4-BE49-F238E27FC236}">
                  <a16:creationId xmlns:a16="http://schemas.microsoft.com/office/drawing/2014/main" xmlns="" id="{8069BFE1-A2A5-C847-A718-722005375BF8}"/>
                </a:ext>
              </a:extLst>
            </p:cNvPr>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866;p46">
              <a:extLst>
                <a:ext uri="{FF2B5EF4-FFF2-40B4-BE49-F238E27FC236}">
                  <a16:creationId xmlns:a16="http://schemas.microsoft.com/office/drawing/2014/main" xmlns="" id="{B512B5AA-5BDF-1249-8D89-119AD0114FE7}"/>
                </a:ext>
              </a:extLst>
            </p:cNvPr>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867;p46">
              <a:extLst>
                <a:ext uri="{FF2B5EF4-FFF2-40B4-BE49-F238E27FC236}">
                  <a16:creationId xmlns:a16="http://schemas.microsoft.com/office/drawing/2014/main" xmlns="" id="{9413810C-4B1C-4045-9C07-58CE519428A8}"/>
                </a:ext>
              </a:extLst>
            </p:cNvPr>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868;p46">
              <a:extLst>
                <a:ext uri="{FF2B5EF4-FFF2-40B4-BE49-F238E27FC236}">
                  <a16:creationId xmlns:a16="http://schemas.microsoft.com/office/drawing/2014/main" xmlns="" id="{E29E4F4A-7E1E-A945-AE5F-D7EE3157C3D7}"/>
                </a:ext>
              </a:extLst>
            </p:cNvPr>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869;p46">
              <a:extLst>
                <a:ext uri="{FF2B5EF4-FFF2-40B4-BE49-F238E27FC236}">
                  <a16:creationId xmlns:a16="http://schemas.microsoft.com/office/drawing/2014/main" xmlns="" id="{9342584C-8AED-5444-BBE5-C312B063BDF0}"/>
                </a:ext>
              </a:extLst>
            </p:cNvPr>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870;p46">
              <a:extLst>
                <a:ext uri="{FF2B5EF4-FFF2-40B4-BE49-F238E27FC236}">
                  <a16:creationId xmlns:a16="http://schemas.microsoft.com/office/drawing/2014/main" xmlns="" id="{401896DD-CA7B-4441-B937-FAF703375A3A}"/>
                </a:ext>
              </a:extLst>
            </p:cNvPr>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871;p46">
              <a:extLst>
                <a:ext uri="{FF2B5EF4-FFF2-40B4-BE49-F238E27FC236}">
                  <a16:creationId xmlns:a16="http://schemas.microsoft.com/office/drawing/2014/main" xmlns="" id="{51A54E27-16EF-104C-AC3D-E216B915F69C}"/>
                </a:ext>
              </a:extLst>
            </p:cNvPr>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72;p46">
              <a:extLst>
                <a:ext uri="{FF2B5EF4-FFF2-40B4-BE49-F238E27FC236}">
                  <a16:creationId xmlns:a16="http://schemas.microsoft.com/office/drawing/2014/main" xmlns="" id="{E2846B7A-A559-CD44-BDEA-12CA181049EA}"/>
                </a:ext>
              </a:extLst>
            </p:cNvPr>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73;p46">
              <a:extLst>
                <a:ext uri="{FF2B5EF4-FFF2-40B4-BE49-F238E27FC236}">
                  <a16:creationId xmlns:a16="http://schemas.microsoft.com/office/drawing/2014/main" xmlns="" id="{6B09356E-791A-654F-AAEA-B6EFEAB94208}"/>
                </a:ext>
              </a:extLst>
            </p:cNvPr>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74;p46">
              <a:extLst>
                <a:ext uri="{FF2B5EF4-FFF2-40B4-BE49-F238E27FC236}">
                  <a16:creationId xmlns:a16="http://schemas.microsoft.com/office/drawing/2014/main" xmlns="" id="{39C684C9-2175-F44D-86D6-475591F4D129}"/>
                </a:ext>
              </a:extLst>
            </p:cNvPr>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75;p46">
              <a:extLst>
                <a:ext uri="{FF2B5EF4-FFF2-40B4-BE49-F238E27FC236}">
                  <a16:creationId xmlns:a16="http://schemas.microsoft.com/office/drawing/2014/main" xmlns="" id="{00371F1F-A651-1D49-B588-7A122CE19AFD}"/>
                </a:ext>
              </a:extLst>
            </p:cNvPr>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876;p46">
              <a:extLst>
                <a:ext uri="{FF2B5EF4-FFF2-40B4-BE49-F238E27FC236}">
                  <a16:creationId xmlns:a16="http://schemas.microsoft.com/office/drawing/2014/main" xmlns="" id="{179CD420-7576-1D46-A72C-8DA7A801DA08}"/>
                </a:ext>
              </a:extLst>
            </p:cNvPr>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40</a:t>
            </a:fld>
            <a:endParaRPr lang="en"/>
          </a:p>
        </p:txBody>
      </p:sp>
      <p:sp>
        <p:nvSpPr>
          <p:cNvPr id="3" name="TextBox 2"/>
          <p:cNvSpPr txBox="1"/>
          <p:nvPr/>
        </p:nvSpPr>
        <p:spPr>
          <a:xfrm>
            <a:off x="0" y="0"/>
            <a:ext cx="9144000" cy="400110"/>
          </a:xfrm>
          <a:prstGeom prst="rect">
            <a:avLst/>
          </a:prstGeom>
          <a:noFill/>
        </p:spPr>
        <p:txBody>
          <a:bodyPr wrap="square" rtlCol="0">
            <a:spAutoFit/>
          </a:bodyPr>
          <a:lstStyle/>
          <a:p>
            <a:pPr algn="ctr"/>
            <a:r>
              <a:rPr lang="en-IN" sz="2000" b="1" u="sng" dirty="0" smtClean="0">
                <a:solidFill>
                  <a:schemeClr val="accent1"/>
                </a:solidFill>
              </a:rPr>
              <a:t>HOME PAGE</a:t>
            </a:r>
            <a:endParaRPr lang="en-US" sz="2000" b="1" u="sng" dirty="0">
              <a:solidFill>
                <a:schemeClr val="accent1"/>
              </a:solidFill>
            </a:endParaRPr>
          </a:p>
        </p:txBody>
      </p:sp>
      <p:pic>
        <p:nvPicPr>
          <p:cNvPr id="5" name="Picture 4" descr="Screenshot (116).png"/>
          <p:cNvPicPr>
            <a:picLocks noChangeAspect="1"/>
          </p:cNvPicPr>
          <p:nvPr/>
        </p:nvPicPr>
        <p:blipFill>
          <a:blip r:embed="rId2"/>
          <a:stretch>
            <a:fillRect/>
          </a:stretch>
        </p:blipFill>
        <p:spPr>
          <a:xfrm>
            <a:off x="488137" y="400110"/>
            <a:ext cx="8253388" cy="474339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41</a:t>
            </a:fld>
            <a:endParaRPr lang="en"/>
          </a:p>
        </p:txBody>
      </p:sp>
      <p:sp>
        <p:nvSpPr>
          <p:cNvPr id="4" name="TextBox 3"/>
          <p:cNvSpPr txBox="1"/>
          <p:nvPr/>
        </p:nvSpPr>
        <p:spPr>
          <a:xfrm>
            <a:off x="0" y="49750"/>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Admin Login Page </a:t>
            </a:r>
            <a:endParaRPr lang="en-US" b="1" u="sng" dirty="0">
              <a:solidFill>
                <a:schemeClr val="accent1">
                  <a:lumMod val="75000"/>
                </a:schemeClr>
              </a:solidFill>
            </a:endParaRPr>
          </a:p>
        </p:txBody>
      </p:sp>
      <p:pic>
        <p:nvPicPr>
          <p:cNvPr id="5" name="Picture 4" descr="2021-03-17 (3).png"/>
          <p:cNvPicPr/>
          <p:nvPr/>
        </p:nvPicPr>
        <p:blipFill>
          <a:blip r:embed="rId2"/>
          <a:stretch>
            <a:fillRect/>
          </a:stretch>
        </p:blipFill>
        <p:spPr>
          <a:xfrm>
            <a:off x="378135" y="357527"/>
            <a:ext cx="8415230" cy="4785973"/>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42</a:t>
            </a:fld>
            <a:endParaRPr lang="en"/>
          </a:p>
        </p:txBody>
      </p:sp>
      <p:sp>
        <p:nvSpPr>
          <p:cNvPr id="4" name="TextBox 3"/>
          <p:cNvSpPr txBox="1"/>
          <p:nvPr/>
        </p:nvSpPr>
        <p:spPr>
          <a:xfrm>
            <a:off x="0" y="10088"/>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Staff Login Page</a:t>
            </a:r>
            <a:endParaRPr lang="en-US" b="1" u="sng" dirty="0" smtClean="0">
              <a:solidFill>
                <a:schemeClr val="accent1">
                  <a:lumMod val="75000"/>
                </a:schemeClr>
              </a:solidFill>
            </a:endParaRPr>
          </a:p>
        </p:txBody>
      </p:sp>
      <p:pic>
        <p:nvPicPr>
          <p:cNvPr id="6" name="Picture 5" descr="Screenshot (117).png"/>
          <p:cNvPicPr>
            <a:picLocks noChangeAspect="1"/>
          </p:cNvPicPr>
          <p:nvPr/>
        </p:nvPicPr>
        <p:blipFill>
          <a:blip r:embed="rId2"/>
          <a:stretch>
            <a:fillRect/>
          </a:stretch>
        </p:blipFill>
        <p:spPr>
          <a:xfrm>
            <a:off x="364385" y="501890"/>
            <a:ext cx="8329016" cy="464161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43</a:t>
            </a:fld>
            <a:endParaRPr lang="en"/>
          </a:p>
        </p:txBody>
      </p:sp>
      <p:sp>
        <p:nvSpPr>
          <p:cNvPr id="5" name="TextBox 4"/>
          <p:cNvSpPr txBox="1"/>
          <p:nvPr/>
        </p:nvSpPr>
        <p:spPr>
          <a:xfrm>
            <a:off x="0" y="47098"/>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Forgot Password</a:t>
            </a:r>
            <a:endParaRPr lang="en-US" b="1" u="sng" dirty="0" smtClean="0">
              <a:solidFill>
                <a:schemeClr val="accent1">
                  <a:lumMod val="75000"/>
                </a:schemeClr>
              </a:solidFill>
            </a:endParaRPr>
          </a:p>
        </p:txBody>
      </p:sp>
      <p:pic>
        <p:nvPicPr>
          <p:cNvPr id="7" name="Picture 6" descr="Screenshot (119).png"/>
          <p:cNvPicPr>
            <a:picLocks noChangeAspect="1"/>
          </p:cNvPicPr>
          <p:nvPr/>
        </p:nvPicPr>
        <p:blipFill>
          <a:blip r:embed="rId2"/>
          <a:stretch>
            <a:fillRect/>
          </a:stretch>
        </p:blipFill>
        <p:spPr>
          <a:xfrm>
            <a:off x="412509" y="522514"/>
            <a:ext cx="8356516" cy="4620986"/>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44</a:t>
            </a:fld>
            <a:endParaRPr lang="en"/>
          </a:p>
        </p:txBody>
      </p:sp>
      <p:pic>
        <p:nvPicPr>
          <p:cNvPr id="3" name="Picture 2" descr="Screenshot (122).png"/>
          <p:cNvPicPr>
            <a:picLocks noChangeAspect="1"/>
          </p:cNvPicPr>
          <p:nvPr/>
        </p:nvPicPr>
        <p:blipFill>
          <a:blip r:embed="rId2"/>
          <a:stretch>
            <a:fillRect/>
          </a:stretch>
        </p:blipFill>
        <p:spPr>
          <a:xfrm>
            <a:off x="371260" y="481262"/>
            <a:ext cx="8408355" cy="4662237"/>
          </a:xfrm>
          <a:prstGeom prst="rect">
            <a:avLst/>
          </a:prstGeom>
        </p:spPr>
      </p:pic>
      <p:sp>
        <p:nvSpPr>
          <p:cNvPr id="4" name="TextBox 3"/>
          <p:cNvSpPr txBox="1"/>
          <p:nvPr/>
        </p:nvSpPr>
        <p:spPr>
          <a:xfrm>
            <a:off x="0" y="103128"/>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OTP Page</a:t>
            </a:r>
            <a:endParaRPr lang="en-US" b="1" u="sng"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45</a:t>
            </a:fld>
            <a:endParaRPr lang="en"/>
          </a:p>
        </p:txBody>
      </p:sp>
      <p:pic>
        <p:nvPicPr>
          <p:cNvPr id="3" name="Picture 2" descr="index.jpg"/>
          <p:cNvPicPr>
            <a:picLocks noChangeAspect="1"/>
          </p:cNvPicPr>
          <p:nvPr/>
        </p:nvPicPr>
        <p:blipFill>
          <a:blip r:embed="rId2"/>
          <a:stretch>
            <a:fillRect/>
          </a:stretch>
        </p:blipFill>
        <p:spPr>
          <a:xfrm>
            <a:off x="3135436" y="543140"/>
            <a:ext cx="2873127" cy="4600360"/>
          </a:xfrm>
          <a:prstGeom prst="rect">
            <a:avLst/>
          </a:prstGeom>
        </p:spPr>
      </p:pic>
      <p:sp>
        <p:nvSpPr>
          <p:cNvPr id="4" name="TextBox 3"/>
          <p:cNvSpPr txBox="1"/>
          <p:nvPr/>
        </p:nvSpPr>
        <p:spPr>
          <a:xfrm>
            <a:off x="0" y="103128"/>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Generate Mail For OTP</a:t>
            </a:r>
            <a:endParaRPr lang="en-US" b="1" u="sng" dirty="0" smtClean="0">
              <a:solidFill>
                <a:schemeClr val="accent1">
                  <a:lumMod val="75000"/>
                </a:schemeClr>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46</a:t>
            </a:fld>
            <a:endParaRPr lang="en"/>
          </a:p>
        </p:txBody>
      </p:sp>
      <p:pic>
        <p:nvPicPr>
          <p:cNvPr id="3" name="Picture 2" descr="Screenshot (123).png"/>
          <p:cNvPicPr>
            <a:picLocks noChangeAspect="1"/>
          </p:cNvPicPr>
          <p:nvPr/>
        </p:nvPicPr>
        <p:blipFill>
          <a:blip r:embed="rId2"/>
          <a:stretch>
            <a:fillRect/>
          </a:stretch>
        </p:blipFill>
        <p:spPr>
          <a:xfrm>
            <a:off x="515639" y="488138"/>
            <a:ext cx="8212136" cy="4655361"/>
          </a:xfrm>
          <a:prstGeom prst="rect">
            <a:avLst/>
          </a:prstGeom>
        </p:spPr>
      </p:pic>
      <p:sp>
        <p:nvSpPr>
          <p:cNvPr id="4" name="TextBox 3"/>
          <p:cNvSpPr txBox="1"/>
          <p:nvPr/>
        </p:nvSpPr>
        <p:spPr>
          <a:xfrm>
            <a:off x="0" y="151254"/>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Create A New Password</a:t>
            </a:r>
            <a:endParaRPr lang="en-US" b="1" u="sng"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693400" y="4749851"/>
            <a:ext cx="450600" cy="347100"/>
          </a:xfrm>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47</a:t>
            </a:fld>
            <a:endParaRPr lang="en"/>
          </a:p>
        </p:txBody>
      </p:sp>
      <p:pic>
        <p:nvPicPr>
          <p:cNvPr id="3" name="Picture 2" descr="Screenshot (124).png"/>
          <p:cNvPicPr>
            <a:picLocks noChangeAspect="1"/>
          </p:cNvPicPr>
          <p:nvPr/>
        </p:nvPicPr>
        <p:blipFill>
          <a:blip r:embed="rId2"/>
          <a:stretch>
            <a:fillRect/>
          </a:stretch>
        </p:blipFill>
        <p:spPr>
          <a:xfrm>
            <a:off x="364385" y="704932"/>
            <a:ext cx="8329016" cy="4438568"/>
          </a:xfrm>
          <a:prstGeom prst="rect">
            <a:avLst/>
          </a:prstGeom>
        </p:spPr>
      </p:pic>
      <p:sp>
        <p:nvSpPr>
          <p:cNvPr id="4" name="TextBox 3"/>
          <p:cNvSpPr txBox="1"/>
          <p:nvPr/>
        </p:nvSpPr>
        <p:spPr>
          <a:xfrm>
            <a:off x="0" y="89378"/>
            <a:ext cx="9144000" cy="307777"/>
          </a:xfrm>
          <a:prstGeom prst="rect">
            <a:avLst/>
          </a:prstGeom>
          <a:noFill/>
        </p:spPr>
        <p:txBody>
          <a:bodyPr wrap="square" rtlCol="0">
            <a:spAutoFit/>
          </a:bodyPr>
          <a:lstStyle/>
          <a:p>
            <a:r>
              <a:rPr lang="en-IN" b="1" u="sng" dirty="0" smtClean="0">
                <a:solidFill>
                  <a:schemeClr val="accent1">
                    <a:lumMod val="75000"/>
                  </a:schemeClr>
                </a:solidFill>
              </a:rPr>
              <a:t>Admin</a:t>
            </a:r>
            <a:endParaRPr lang="en-US" b="1" u="sng" dirty="0">
              <a:solidFill>
                <a:schemeClr val="accent1">
                  <a:lumMod val="75000"/>
                </a:schemeClr>
              </a:solidFill>
            </a:endParaRPr>
          </a:p>
        </p:txBody>
      </p:sp>
      <p:sp>
        <p:nvSpPr>
          <p:cNvPr id="5" name="TextBox 4"/>
          <p:cNvSpPr txBox="1"/>
          <p:nvPr/>
        </p:nvSpPr>
        <p:spPr>
          <a:xfrm>
            <a:off x="0" y="397155"/>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Admin Dashboard</a:t>
            </a:r>
            <a:endParaRPr lang="en-US" b="1" u="sng"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48</a:t>
            </a:fld>
            <a:endParaRPr lang="en"/>
          </a:p>
        </p:txBody>
      </p:sp>
      <p:pic>
        <p:nvPicPr>
          <p:cNvPr id="3" name="Picture 2" descr="Screenshot (125).png"/>
          <p:cNvPicPr>
            <a:picLocks noChangeAspect="1"/>
          </p:cNvPicPr>
          <p:nvPr/>
        </p:nvPicPr>
        <p:blipFill>
          <a:blip r:embed="rId2"/>
          <a:stretch>
            <a:fillRect/>
          </a:stretch>
        </p:blipFill>
        <p:spPr>
          <a:xfrm>
            <a:off x="419386" y="618766"/>
            <a:ext cx="8274014" cy="4524733"/>
          </a:xfrm>
          <a:prstGeom prst="rect">
            <a:avLst/>
          </a:prstGeom>
        </p:spPr>
      </p:pic>
      <p:sp>
        <p:nvSpPr>
          <p:cNvPr id="4" name="TextBox 3"/>
          <p:cNvSpPr txBox="1"/>
          <p:nvPr/>
        </p:nvSpPr>
        <p:spPr>
          <a:xfrm>
            <a:off x="0" y="110003"/>
            <a:ext cx="9144000" cy="307777"/>
          </a:xfrm>
          <a:prstGeom prst="rect">
            <a:avLst/>
          </a:prstGeom>
          <a:noFill/>
        </p:spPr>
        <p:txBody>
          <a:bodyPr wrap="square" rtlCol="0">
            <a:spAutoFit/>
          </a:bodyPr>
          <a:lstStyle/>
          <a:p>
            <a:r>
              <a:rPr lang="en-IN" b="1" u="sng" dirty="0" smtClean="0">
                <a:solidFill>
                  <a:schemeClr val="accent1">
                    <a:lumMod val="75000"/>
                  </a:schemeClr>
                </a:solidFill>
              </a:rPr>
              <a:t>CONTI...</a:t>
            </a:r>
            <a:endParaRPr lang="en-US" b="1" u="sng"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49</a:t>
            </a:fld>
            <a:endParaRPr lang="en"/>
          </a:p>
        </p:txBody>
      </p:sp>
      <p:pic>
        <p:nvPicPr>
          <p:cNvPr id="3" name="Picture 2" descr="Screenshot (126).png"/>
          <p:cNvPicPr>
            <a:picLocks noChangeAspect="1"/>
          </p:cNvPicPr>
          <p:nvPr/>
        </p:nvPicPr>
        <p:blipFill>
          <a:blip r:embed="rId2"/>
          <a:stretch>
            <a:fillRect/>
          </a:stretch>
        </p:blipFill>
        <p:spPr>
          <a:xfrm>
            <a:off x="405637" y="563764"/>
            <a:ext cx="8287764" cy="4579735"/>
          </a:xfrm>
          <a:prstGeom prst="rect">
            <a:avLst/>
          </a:prstGeom>
        </p:spPr>
      </p:pic>
      <p:sp>
        <p:nvSpPr>
          <p:cNvPr id="4" name="TextBox 3"/>
          <p:cNvSpPr txBox="1"/>
          <p:nvPr/>
        </p:nvSpPr>
        <p:spPr>
          <a:xfrm>
            <a:off x="0" y="0"/>
            <a:ext cx="9144000" cy="307777"/>
          </a:xfrm>
          <a:prstGeom prst="rect">
            <a:avLst/>
          </a:prstGeom>
          <a:noFill/>
        </p:spPr>
        <p:txBody>
          <a:bodyPr wrap="square" rtlCol="0">
            <a:spAutoFit/>
          </a:bodyPr>
          <a:lstStyle/>
          <a:p>
            <a:r>
              <a:rPr lang="en-IN" b="1" u="sng" dirty="0" smtClean="0">
                <a:solidFill>
                  <a:schemeClr val="accent1">
                    <a:lumMod val="75000"/>
                  </a:schemeClr>
                </a:solidFill>
              </a:rPr>
              <a:t>CONTI...</a:t>
            </a:r>
            <a:endParaRPr lang="en-US" b="1" u="sng"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0" y="130629"/>
            <a:ext cx="9144000" cy="8199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IN" u="sng" dirty="0" smtClean="0"/>
              <a:t>SYSTEM REQUIREMENT</a:t>
            </a:r>
            <a:endParaRPr u="sng"/>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a:t>
            </a:fld>
            <a:endParaRPr/>
          </a:p>
        </p:txBody>
      </p:sp>
      <p:sp>
        <p:nvSpPr>
          <p:cNvPr id="4" name="TextBox 3"/>
          <p:cNvSpPr txBox="1"/>
          <p:nvPr/>
        </p:nvSpPr>
        <p:spPr>
          <a:xfrm>
            <a:off x="144379" y="1134406"/>
            <a:ext cx="6469552" cy="1169551"/>
          </a:xfrm>
          <a:prstGeom prst="rect">
            <a:avLst/>
          </a:prstGeom>
          <a:noFill/>
        </p:spPr>
        <p:txBody>
          <a:bodyPr wrap="square" rtlCol="0">
            <a:spAutoFit/>
          </a:bodyPr>
          <a:lstStyle/>
          <a:p>
            <a:r>
              <a:rPr lang="en-IN" b="1" u="sng" dirty="0" smtClean="0"/>
              <a:t>Software Used:-</a:t>
            </a:r>
          </a:p>
          <a:p>
            <a:endParaRPr lang="en-IN" b="1" u="sng" dirty="0" smtClean="0"/>
          </a:p>
          <a:p>
            <a:r>
              <a:rPr lang="en-IN" dirty="0" smtClean="0"/>
              <a:t>	</a:t>
            </a:r>
            <a:r>
              <a:rPr lang="en-IN" b="1" dirty="0" smtClean="0">
                <a:cs typeface="Times New Roman" panose="02020603050405020304" pitchFamily="18" charset="0"/>
              </a:rPr>
              <a:t>FrontEnd: </a:t>
            </a:r>
            <a:r>
              <a:rPr lang="en-IN" dirty="0" smtClean="0">
                <a:cs typeface="Times New Roman" panose="02020603050405020304" pitchFamily="18" charset="0"/>
              </a:rPr>
              <a:t>Python with Django</a:t>
            </a:r>
          </a:p>
          <a:p>
            <a:endParaRPr lang="en-IN" dirty="0" smtClean="0">
              <a:cs typeface="Times New Roman" panose="02020603050405020304" pitchFamily="18" charset="0"/>
            </a:endParaRPr>
          </a:p>
          <a:p>
            <a:r>
              <a:rPr lang="en-IN" dirty="0" smtClean="0"/>
              <a:t>	</a:t>
            </a:r>
            <a:r>
              <a:rPr lang="en-IN" b="1" dirty="0" smtClean="0">
                <a:cs typeface="Times New Roman" panose="02020603050405020304" pitchFamily="18" charset="0"/>
              </a:rPr>
              <a:t>BackEnd</a:t>
            </a:r>
            <a:r>
              <a:rPr lang="en-IN" dirty="0" smtClean="0">
                <a:cs typeface="Times New Roman" panose="02020603050405020304" pitchFamily="18" charset="0"/>
              </a:rPr>
              <a:t>: MySQL</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50</a:t>
            </a:fld>
            <a:endParaRPr lang="en"/>
          </a:p>
        </p:txBody>
      </p:sp>
      <p:pic>
        <p:nvPicPr>
          <p:cNvPr id="3" name="Picture 2" descr="Screenshot (127).png"/>
          <p:cNvPicPr>
            <a:picLocks noChangeAspect="1"/>
          </p:cNvPicPr>
          <p:nvPr/>
        </p:nvPicPr>
        <p:blipFill>
          <a:blip r:embed="rId2"/>
          <a:stretch>
            <a:fillRect/>
          </a:stretch>
        </p:blipFill>
        <p:spPr>
          <a:xfrm>
            <a:off x="391886" y="536264"/>
            <a:ext cx="8301514" cy="4607235"/>
          </a:xfrm>
          <a:prstGeom prst="rect">
            <a:avLst/>
          </a:prstGeom>
        </p:spPr>
      </p:pic>
      <p:sp>
        <p:nvSpPr>
          <p:cNvPr id="4" name="TextBox 3"/>
          <p:cNvSpPr txBox="1"/>
          <p:nvPr/>
        </p:nvSpPr>
        <p:spPr>
          <a:xfrm>
            <a:off x="0" y="123753"/>
            <a:ext cx="9144000" cy="307777"/>
          </a:xfrm>
          <a:prstGeom prst="rect">
            <a:avLst/>
          </a:prstGeom>
          <a:noFill/>
        </p:spPr>
        <p:txBody>
          <a:bodyPr wrap="square" rtlCol="0">
            <a:spAutoFit/>
          </a:bodyPr>
          <a:lstStyle/>
          <a:p>
            <a:r>
              <a:rPr lang="en-IN" b="1" u="sng" dirty="0" smtClean="0">
                <a:solidFill>
                  <a:schemeClr val="accent1">
                    <a:lumMod val="75000"/>
                  </a:schemeClr>
                </a:solidFill>
              </a:rPr>
              <a:t>CONTI...</a:t>
            </a:r>
            <a:endParaRPr lang="en-US" b="1" u="sng"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51</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Admin Dashboard</a:t>
            </a:r>
            <a:r>
              <a:rPr lang="en-US" b="1" u="sng" dirty="0" smtClean="0">
                <a:solidFill>
                  <a:schemeClr val="accent1">
                    <a:lumMod val="75000"/>
                  </a:schemeClr>
                </a:solidFill>
                <a:sym typeface="Wingdings"/>
              </a:rPr>
              <a:t></a:t>
            </a:r>
            <a:r>
              <a:rPr lang="en-US" b="1" u="sng" dirty="0" smtClean="0">
                <a:solidFill>
                  <a:schemeClr val="accent1">
                    <a:lumMod val="75000"/>
                  </a:schemeClr>
                </a:solidFill>
              </a:rPr>
              <a:t>Manage Project</a:t>
            </a:r>
            <a:r>
              <a:rPr lang="en-US" b="1" u="sng" dirty="0" smtClean="0">
                <a:solidFill>
                  <a:schemeClr val="accent1">
                    <a:lumMod val="75000"/>
                  </a:schemeClr>
                </a:solidFill>
                <a:sym typeface="Wingdings"/>
              </a:rPr>
              <a:t></a:t>
            </a:r>
            <a:r>
              <a:rPr lang="en-US" b="1" u="sng" dirty="0" smtClean="0">
                <a:solidFill>
                  <a:schemeClr val="accent1">
                    <a:lumMod val="75000"/>
                  </a:schemeClr>
                </a:solidFill>
              </a:rPr>
              <a:t>Add Project</a:t>
            </a:r>
            <a:endParaRPr lang="en-US" dirty="0" smtClean="0">
              <a:solidFill>
                <a:schemeClr val="accent1">
                  <a:lumMod val="75000"/>
                </a:schemeClr>
              </a:solidFill>
            </a:endParaRPr>
          </a:p>
        </p:txBody>
      </p:sp>
      <p:pic>
        <p:nvPicPr>
          <p:cNvPr id="5" name="Picture 4" descr="Screenshot (83).png"/>
          <p:cNvPicPr>
            <a:picLocks noChangeAspect="1"/>
          </p:cNvPicPr>
          <p:nvPr/>
        </p:nvPicPr>
        <p:blipFill>
          <a:blip r:embed="rId2"/>
          <a:stretch>
            <a:fillRect/>
          </a:stretch>
        </p:blipFill>
        <p:spPr>
          <a:xfrm>
            <a:off x="749395" y="307777"/>
            <a:ext cx="7944005" cy="4835723"/>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52</a:t>
            </a:fld>
            <a:endParaRPr lang="en"/>
          </a:p>
        </p:txBody>
      </p:sp>
      <p:sp>
        <p:nvSpPr>
          <p:cNvPr id="3" name="TextBox 2"/>
          <p:cNvSpPr txBox="1"/>
          <p:nvPr/>
        </p:nvSpPr>
        <p:spPr>
          <a:xfrm>
            <a:off x="0" y="15357"/>
            <a:ext cx="9144000" cy="307777"/>
          </a:xfrm>
          <a:prstGeom prst="rect">
            <a:avLst/>
          </a:prstGeom>
          <a:noFill/>
        </p:spPr>
        <p:txBody>
          <a:bodyPr wrap="square" rtlCol="0">
            <a:spAutoFit/>
          </a:bodyPr>
          <a:lstStyle/>
          <a:p>
            <a:pPr algn="ctr"/>
            <a:r>
              <a:rPr lang="en-IN" b="1" u="sng" dirty="0" smtClean="0">
                <a:solidFill>
                  <a:srgbClr val="FF9966"/>
                </a:solidFill>
              </a:rPr>
              <a:t>Generate Mail For Add New Project</a:t>
            </a:r>
            <a:endParaRPr lang="en-US" b="1" u="sng" dirty="0">
              <a:solidFill>
                <a:srgbClr val="FF9966"/>
              </a:solidFill>
            </a:endParaRPr>
          </a:p>
        </p:txBody>
      </p:sp>
      <p:pic>
        <p:nvPicPr>
          <p:cNvPr id="4" name="Picture 3" descr="PM_Allocate.jpg"/>
          <p:cNvPicPr>
            <a:picLocks noChangeAspect="1"/>
          </p:cNvPicPr>
          <p:nvPr/>
        </p:nvPicPr>
        <p:blipFill>
          <a:blip r:embed="rId2"/>
          <a:stretch>
            <a:fillRect/>
          </a:stretch>
        </p:blipFill>
        <p:spPr>
          <a:xfrm>
            <a:off x="3286125" y="323134"/>
            <a:ext cx="2571750" cy="4773816"/>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53</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Admin Dashboard</a:t>
            </a:r>
            <a:r>
              <a:rPr lang="en-US" b="1" u="sng" dirty="0" smtClean="0">
                <a:solidFill>
                  <a:schemeClr val="accent1">
                    <a:lumMod val="75000"/>
                  </a:schemeClr>
                </a:solidFill>
                <a:sym typeface="Wingdings"/>
              </a:rPr>
              <a:t></a:t>
            </a:r>
            <a:r>
              <a:rPr lang="en-US" b="1" u="sng" dirty="0" smtClean="0">
                <a:solidFill>
                  <a:schemeClr val="accent1">
                    <a:lumMod val="75000"/>
                  </a:schemeClr>
                </a:solidFill>
              </a:rPr>
              <a:t>Manage Project</a:t>
            </a:r>
            <a:r>
              <a:rPr lang="en-US" b="1" u="sng" dirty="0" smtClean="0">
                <a:solidFill>
                  <a:schemeClr val="accent1">
                    <a:lumMod val="75000"/>
                  </a:schemeClr>
                </a:solidFill>
                <a:sym typeface="Wingdings"/>
              </a:rPr>
              <a:t></a:t>
            </a:r>
            <a:r>
              <a:rPr lang="en-US" b="1" u="sng" dirty="0" smtClean="0">
                <a:solidFill>
                  <a:schemeClr val="accent1">
                    <a:lumMod val="75000"/>
                  </a:schemeClr>
                </a:solidFill>
              </a:rPr>
              <a:t>Add Project Type</a:t>
            </a:r>
            <a:endParaRPr lang="en-US" dirty="0" smtClean="0">
              <a:solidFill>
                <a:schemeClr val="accent1">
                  <a:lumMod val="75000"/>
                </a:schemeClr>
              </a:solidFill>
            </a:endParaRPr>
          </a:p>
        </p:txBody>
      </p:sp>
      <p:pic>
        <p:nvPicPr>
          <p:cNvPr id="5" name="Picture 4" descr="Screenshot (82).png"/>
          <p:cNvPicPr>
            <a:picLocks noChangeAspect="1"/>
          </p:cNvPicPr>
          <p:nvPr/>
        </p:nvPicPr>
        <p:blipFill>
          <a:blip r:embed="rId2"/>
          <a:stretch>
            <a:fillRect/>
          </a:stretch>
        </p:blipFill>
        <p:spPr>
          <a:xfrm>
            <a:off x="797521" y="446887"/>
            <a:ext cx="7895879" cy="4696613"/>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54</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err="1" smtClean="0">
                <a:solidFill>
                  <a:schemeClr val="accent1">
                    <a:lumMod val="75000"/>
                  </a:schemeClr>
                </a:solidFill>
              </a:rPr>
              <a:t>Admin</a:t>
            </a:r>
            <a:r>
              <a:rPr lang="en-US" b="1" u="sng" dirty="0" err="1" smtClean="0">
                <a:solidFill>
                  <a:schemeClr val="accent1">
                    <a:lumMod val="75000"/>
                  </a:schemeClr>
                </a:solidFill>
                <a:sym typeface="Wingdings"/>
              </a:rPr>
              <a:t></a:t>
            </a:r>
            <a:r>
              <a:rPr lang="en-US" b="1" u="sng" dirty="0" err="1" smtClean="0">
                <a:solidFill>
                  <a:schemeClr val="accent1">
                    <a:lumMod val="75000"/>
                  </a:schemeClr>
                </a:solidFill>
              </a:rPr>
              <a:t>Manage</a:t>
            </a:r>
            <a:r>
              <a:rPr lang="en-US" b="1" u="sng" dirty="0" smtClean="0">
                <a:solidFill>
                  <a:schemeClr val="accent1">
                    <a:lumMod val="75000"/>
                  </a:schemeClr>
                </a:solidFill>
              </a:rPr>
              <a:t> Staff</a:t>
            </a:r>
            <a:r>
              <a:rPr lang="en-US" b="1" u="sng" dirty="0" smtClean="0">
                <a:solidFill>
                  <a:schemeClr val="accent1">
                    <a:lumMod val="75000"/>
                  </a:schemeClr>
                </a:solidFill>
                <a:sym typeface="Wingdings"/>
              </a:rPr>
              <a:t></a:t>
            </a:r>
            <a:r>
              <a:rPr lang="en-US" b="1" u="sng" dirty="0" smtClean="0">
                <a:solidFill>
                  <a:schemeClr val="accent1">
                    <a:lumMod val="75000"/>
                  </a:schemeClr>
                </a:solidFill>
              </a:rPr>
              <a:t>View Staff</a:t>
            </a:r>
            <a:endParaRPr lang="en-US" dirty="0" smtClean="0">
              <a:solidFill>
                <a:schemeClr val="accent1">
                  <a:lumMod val="75000"/>
                </a:schemeClr>
              </a:solidFill>
            </a:endParaRPr>
          </a:p>
        </p:txBody>
      </p:sp>
      <p:pic>
        <p:nvPicPr>
          <p:cNvPr id="4" name="Picture 3" descr="Screenshot (88).png"/>
          <p:cNvPicPr>
            <a:picLocks noChangeAspect="1"/>
          </p:cNvPicPr>
          <p:nvPr/>
        </p:nvPicPr>
        <p:blipFill>
          <a:blip r:embed="rId2"/>
          <a:stretch>
            <a:fillRect/>
          </a:stretch>
        </p:blipFill>
        <p:spPr>
          <a:xfrm>
            <a:off x="302508" y="307777"/>
            <a:ext cx="8390892" cy="4835723"/>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55</a:t>
            </a:fld>
            <a:endParaRPr lang="en"/>
          </a:p>
        </p:txBody>
      </p:sp>
      <p:sp>
        <p:nvSpPr>
          <p:cNvPr id="3" name="TextBox 2"/>
          <p:cNvSpPr txBox="1"/>
          <p:nvPr/>
        </p:nvSpPr>
        <p:spPr>
          <a:xfrm>
            <a:off x="0" y="0"/>
            <a:ext cx="9144000" cy="461665"/>
          </a:xfrm>
          <a:prstGeom prst="rect">
            <a:avLst/>
          </a:prstGeom>
          <a:noFill/>
        </p:spPr>
        <p:txBody>
          <a:bodyPr wrap="square" rtlCol="0">
            <a:spAutoFit/>
          </a:bodyPr>
          <a:lstStyle/>
          <a:p>
            <a:r>
              <a:rPr lang="en-IN" sz="2400" b="1" dirty="0" smtClean="0">
                <a:solidFill>
                  <a:srgbClr val="FF9966"/>
                </a:solidFill>
              </a:rPr>
              <a:t>CONTI...</a:t>
            </a:r>
            <a:endParaRPr lang="en-US" sz="2400" b="1" dirty="0">
              <a:solidFill>
                <a:srgbClr val="FF9966"/>
              </a:solidFill>
            </a:endParaRPr>
          </a:p>
        </p:txBody>
      </p:sp>
      <p:pic>
        <p:nvPicPr>
          <p:cNvPr id="4" name="Picture 3" descr="Screenshot (89).png"/>
          <p:cNvPicPr>
            <a:picLocks noChangeAspect="1"/>
          </p:cNvPicPr>
          <p:nvPr/>
        </p:nvPicPr>
        <p:blipFill>
          <a:blip r:embed="rId2"/>
          <a:stretch>
            <a:fillRect/>
          </a:stretch>
        </p:blipFill>
        <p:spPr>
          <a:xfrm>
            <a:off x="598141" y="735644"/>
            <a:ext cx="7830839" cy="440785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56</a:t>
            </a:fld>
            <a:endParaRPr lang="en"/>
          </a:p>
        </p:txBody>
      </p:sp>
      <p:sp>
        <p:nvSpPr>
          <p:cNvPr id="3" name="TextBox 2"/>
          <p:cNvSpPr txBox="1"/>
          <p:nvPr/>
        </p:nvSpPr>
        <p:spPr>
          <a:xfrm>
            <a:off x="0" y="149423"/>
            <a:ext cx="9144000" cy="307777"/>
          </a:xfrm>
          <a:prstGeom prst="rect">
            <a:avLst/>
          </a:prstGeom>
          <a:noFill/>
        </p:spPr>
        <p:txBody>
          <a:bodyPr wrap="square" rtlCol="0">
            <a:spAutoFit/>
          </a:bodyPr>
          <a:lstStyle/>
          <a:p>
            <a:pPr algn="ctr"/>
            <a:r>
              <a:rPr lang="en-US" b="1" u="sng" dirty="0" err="1" smtClean="0">
                <a:solidFill>
                  <a:schemeClr val="accent1">
                    <a:lumMod val="75000"/>
                  </a:schemeClr>
                </a:solidFill>
              </a:rPr>
              <a:t>Admin</a:t>
            </a:r>
            <a:r>
              <a:rPr lang="en-US" b="1" u="sng" dirty="0" err="1" smtClean="0">
                <a:solidFill>
                  <a:schemeClr val="accent1">
                    <a:lumMod val="75000"/>
                  </a:schemeClr>
                </a:solidFill>
                <a:sym typeface="Wingdings"/>
              </a:rPr>
              <a:t></a:t>
            </a:r>
            <a:r>
              <a:rPr lang="en-US" b="1" u="sng" dirty="0" err="1" smtClean="0">
                <a:solidFill>
                  <a:schemeClr val="accent1">
                    <a:lumMod val="75000"/>
                  </a:schemeClr>
                </a:solidFill>
              </a:rPr>
              <a:t>Manage</a:t>
            </a:r>
            <a:r>
              <a:rPr lang="en-US" b="1" u="sng" dirty="0" smtClean="0">
                <a:solidFill>
                  <a:schemeClr val="accent1">
                    <a:lumMod val="75000"/>
                  </a:schemeClr>
                </a:solidFill>
              </a:rPr>
              <a:t> Staff</a:t>
            </a:r>
            <a:r>
              <a:rPr lang="en-US" b="1" u="sng" dirty="0" smtClean="0">
                <a:solidFill>
                  <a:schemeClr val="accent1">
                    <a:lumMod val="75000"/>
                  </a:schemeClr>
                </a:solidFill>
                <a:sym typeface="Wingdings"/>
              </a:rPr>
              <a:t></a:t>
            </a:r>
            <a:r>
              <a:rPr lang="en-US" b="1" u="sng" dirty="0" smtClean="0">
                <a:solidFill>
                  <a:schemeClr val="accent1">
                    <a:lumMod val="75000"/>
                  </a:schemeClr>
                </a:solidFill>
              </a:rPr>
              <a:t>Add Project Manager</a:t>
            </a:r>
            <a:endParaRPr lang="en-US" dirty="0" smtClean="0">
              <a:solidFill>
                <a:schemeClr val="accent1">
                  <a:lumMod val="75000"/>
                </a:schemeClr>
              </a:solidFill>
            </a:endParaRPr>
          </a:p>
        </p:txBody>
      </p:sp>
      <p:pic>
        <p:nvPicPr>
          <p:cNvPr id="6" name="Picture 5" descr="Screenshot (78).png"/>
          <p:cNvPicPr>
            <a:picLocks noChangeAspect="1"/>
          </p:cNvPicPr>
          <p:nvPr/>
        </p:nvPicPr>
        <p:blipFill>
          <a:blip r:embed="rId2"/>
          <a:stretch>
            <a:fillRect/>
          </a:stretch>
        </p:blipFill>
        <p:spPr>
          <a:xfrm>
            <a:off x="797523" y="457200"/>
            <a:ext cx="7755212" cy="4639751"/>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57</a:t>
            </a:fld>
            <a:endParaRPr lang="en"/>
          </a:p>
        </p:txBody>
      </p:sp>
      <p:sp>
        <p:nvSpPr>
          <p:cNvPr id="3" name="TextBox 2"/>
          <p:cNvSpPr txBox="1"/>
          <p:nvPr/>
        </p:nvSpPr>
        <p:spPr>
          <a:xfrm>
            <a:off x="0" y="182995"/>
            <a:ext cx="9144000" cy="307777"/>
          </a:xfrm>
          <a:prstGeom prst="rect">
            <a:avLst/>
          </a:prstGeom>
          <a:noFill/>
        </p:spPr>
        <p:txBody>
          <a:bodyPr wrap="square" rtlCol="0">
            <a:spAutoFit/>
          </a:bodyPr>
          <a:lstStyle/>
          <a:p>
            <a:pPr algn="ctr"/>
            <a:r>
              <a:rPr lang="en-IN" b="1" u="sng" dirty="0" smtClean="0">
                <a:solidFill>
                  <a:srgbClr val="FF9966"/>
                </a:solidFill>
              </a:rPr>
              <a:t>Generate Mail</a:t>
            </a:r>
            <a:endParaRPr lang="en-US" b="1" u="sng" dirty="0">
              <a:solidFill>
                <a:srgbClr val="FF9966"/>
              </a:solidFill>
            </a:endParaRPr>
          </a:p>
        </p:txBody>
      </p:sp>
      <p:pic>
        <p:nvPicPr>
          <p:cNvPr id="4" name="Picture 3" descr="PM_mail.jpg"/>
          <p:cNvPicPr>
            <a:picLocks noChangeAspect="1"/>
          </p:cNvPicPr>
          <p:nvPr/>
        </p:nvPicPr>
        <p:blipFill>
          <a:blip r:embed="rId2"/>
          <a:stretch>
            <a:fillRect/>
          </a:stretch>
        </p:blipFill>
        <p:spPr>
          <a:xfrm>
            <a:off x="3286125" y="490773"/>
            <a:ext cx="2571750" cy="4606178"/>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58</a:t>
            </a:fld>
            <a:endParaRPr lang="en"/>
          </a:p>
        </p:txBody>
      </p:sp>
      <p:sp>
        <p:nvSpPr>
          <p:cNvPr id="3" name="TextBox 2"/>
          <p:cNvSpPr txBox="1"/>
          <p:nvPr/>
        </p:nvSpPr>
        <p:spPr>
          <a:xfrm>
            <a:off x="0" y="144379"/>
            <a:ext cx="9144000" cy="307777"/>
          </a:xfrm>
          <a:prstGeom prst="rect">
            <a:avLst/>
          </a:prstGeom>
          <a:noFill/>
        </p:spPr>
        <p:txBody>
          <a:bodyPr wrap="square" rtlCol="0">
            <a:spAutoFit/>
          </a:bodyPr>
          <a:lstStyle/>
          <a:p>
            <a:pPr algn="ctr"/>
            <a:r>
              <a:rPr lang="en-US" b="1" u="sng" dirty="0" err="1" smtClean="0">
                <a:solidFill>
                  <a:schemeClr val="accent1">
                    <a:lumMod val="75000"/>
                  </a:schemeClr>
                </a:solidFill>
              </a:rPr>
              <a:t>Admin</a:t>
            </a:r>
            <a:r>
              <a:rPr lang="en-US" b="1" u="sng" dirty="0" err="1" smtClean="0">
                <a:solidFill>
                  <a:schemeClr val="accent1">
                    <a:lumMod val="75000"/>
                  </a:schemeClr>
                </a:solidFill>
                <a:sym typeface="Wingdings"/>
              </a:rPr>
              <a:t></a:t>
            </a:r>
            <a:r>
              <a:rPr lang="en-US" b="1" u="sng" dirty="0" err="1" smtClean="0">
                <a:solidFill>
                  <a:schemeClr val="accent1">
                    <a:lumMod val="75000"/>
                  </a:schemeClr>
                </a:solidFill>
              </a:rPr>
              <a:t>Manage</a:t>
            </a:r>
            <a:r>
              <a:rPr lang="en-US" b="1" u="sng" dirty="0" smtClean="0">
                <a:solidFill>
                  <a:schemeClr val="accent1">
                    <a:lumMod val="75000"/>
                  </a:schemeClr>
                </a:solidFill>
              </a:rPr>
              <a:t> Staff</a:t>
            </a:r>
            <a:r>
              <a:rPr lang="en-US" b="1" u="sng" dirty="0" smtClean="0">
                <a:solidFill>
                  <a:schemeClr val="accent1">
                    <a:lumMod val="75000"/>
                  </a:schemeClr>
                </a:solidFill>
                <a:sym typeface="Wingdings"/>
              </a:rPr>
              <a:t></a:t>
            </a:r>
            <a:r>
              <a:rPr lang="en-US" b="1" u="sng" dirty="0" smtClean="0">
                <a:solidFill>
                  <a:schemeClr val="accent1">
                    <a:lumMod val="75000"/>
                  </a:schemeClr>
                </a:solidFill>
              </a:rPr>
              <a:t>Add Developer</a:t>
            </a:r>
            <a:endParaRPr lang="en-US" dirty="0" smtClean="0">
              <a:solidFill>
                <a:schemeClr val="accent1">
                  <a:lumMod val="75000"/>
                </a:schemeClr>
              </a:solidFill>
            </a:endParaRPr>
          </a:p>
        </p:txBody>
      </p:sp>
      <p:pic>
        <p:nvPicPr>
          <p:cNvPr id="6" name="Picture 5" descr="Screenshot (81).png"/>
          <p:cNvPicPr>
            <a:picLocks noChangeAspect="1"/>
          </p:cNvPicPr>
          <p:nvPr/>
        </p:nvPicPr>
        <p:blipFill>
          <a:blip r:embed="rId2"/>
          <a:stretch>
            <a:fillRect/>
          </a:stretch>
        </p:blipFill>
        <p:spPr>
          <a:xfrm>
            <a:off x="749395" y="452156"/>
            <a:ext cx="7944006" cy="4691344"/>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59</a:t>
            </a:fld>
            <a:endParaRPr lang="en"/>
          </a:p>
        </p:txBody>
      </p:sp>
      <p:sp>
        <p:nvSpPr>
          <p:cNvPr id="3" name="TextBox 2"/>
          <p:cNvSpPr txBox="1"/>
          <p:nvPr/>
        </p:nvSpPr>
        <p:spPr>
          <a:xfrm>
            <a:off x="0" y="182995"/>
            <a:ext cx="9144000" cy="307777"/>
          </a:xfrm>
          <a:prstGeom prst="rect">
            <a:avLst/>
          </a:prstGeom>
          <a:noFill/>
        </p:spPr>
        <p:txBody>
          <a:bodyPr wrap="square" rtlCol="0">
            <a:spAutoFit/>
          </a:bodyPr>
          <a:lstStyle/>
          <a:p>
            <a:pPr algn="ctr"/>
            <a:r>
              <a:rPr lang="en-IN" b="1" u="sng" dirty="0" smtClean="0">
                <a:solidFill>
                  <a:srgbClr val="FF9966"/>
                </a:solidFill>
              </a:rPr>
              <a:t>Generate Mail</a:t>
            </a:r>
            <a:endParaRPr lang="en-US" b="1" u="sng" dirty="0">
              <a:solidFill>
                <a:srgbClr val="FF9966"/>
              </a:solidFill>
            </a:endParaRPr>
          </a:p>
        </p:txBody>
      </p:sp>
      <p:pic>
        <p:nvPicPr>
          <p:cNvPr id="5" name="Picture 4" descr="DEV_mail.jpg"/>
          <p:cNvPicPr>
            <a:picLocks noChangeAspect="1"/>
          </p:cNvPicPr>
          <p:nvPr/>
        </p:nvPicPr>
        <p:blipFill>
          <a:blip r:embed="rId2"/>
          <a:stretch>
            <a:fillRect/>
          </a:stretch>
        </p:blipFill>
        <p:spPr>
          <a:xfrm>
            <a:off x="3286125" y="490773"/>
            <a:ext cx="2571750" cy="450749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1" y="633976"/>
            <a:ext cx="9144000" cy="396300"/>
          </a:xfrm>
          <a:prstGeom prst="rect">
            <a:avLst/>
          </a:prstGeom>
        </p:spPr>
        <p:txBody>
          <a:bodyPr spcFirstLastPara="1" wrap="square" lIns="0" tIns="0" rIns="0" bIns="0" anchor="b" anchorCtr="0">
            <a:noAutofit/>
          </a:bodyPr>
          <a:lstStyle/>
          <a:p>
            <a:pPr lvl="0" algn="ctr"/>
            <a:r>
              <a:rPr lang="en-IN" u="sng" dirty="0" smtClean="0"/>
              <a:t>EXISITING SYSTEM</a:t>
            </a:r>
            <a:endParaRPr/>
          </a:p>
        </p:txBody>
      </p:sp>
      <p:sp>
        <p:nvSpPr>
          <p:cNvPr id="163" name="Google Shape;163;p16"/>
          <p:cNvSpPr txBox="1">
            <a:spLocks noGrp="1"/>
          </p:cNvSpPr>
          <p:nvPr>
            <p:ph type="body" idx="1"/>
          </p:nvPr>
        </p:nvSpPr>
        <p:spPr>
          <a:xfrm>
            <a:off x="1" y="1353948"/>
            <a:ext cx="6399042" cy="3033900"/>
          </a:xfrm>
          <a:prstGeom prst="rect">
            <a:avLst/>
          </a:prstGeom>
        </p:spPr>
        <p:txBody>
          <a:bodyPr spcFirstLastPara="1" wrap="square" lIns="0" tIns="0" rIns="0" bIns="0" anchor="t" anchorCtr="0">
            <a:noAutofit/>
          </a:bodyPr>
          <a:lstStyle/>
          <a:p>
            <a:r>
              <a:rPr lang="en-GB" sz="1400" dirty="0" smtClean="0"/>
              <a:t>Currently all the information about projects and issues are manage manually.</a:t>
            </a:r>
          </a:p>
          <a:p>
            <a:endParaRPr lang="en-GB" sz="1400" dirty="0" smtClean="0"/>
          </a:p>
          <a:p>
            <a:pPr lvl="0"/>
            <a:r>
              <a:rPr lang="en-GB" sz="1400" dirty="0" smtClean="0"/>
              <a:t>Project manager does not keep track of how many issues are still not resolved or pending. Currently issue life cycle is not managed so project manager does not knowledge about issue status report</a:t>
            </a:r>
            <a:endParaRPr sz="140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a:t>
            </a:fld>
            <a:endParaRPr/>
          </a:p>
        </p:txBody>
      </p:sp>
      <p:grpSp>
        <p:nvGrpSpPr>
          <p:cNvPr id="57" name="Grupo 56">
            <a:extLst>
              <a:ext uri="{FF2B5EF4-FFF2-40B4-BE49-F238E27FC236}">
                <a16:creationId xmlns:a16="http://schemas.microsoft.com/office/drawing/2014/main" xmlns="" id="{C0C1C295-AE29-2E4F-A5BC-9C660106B1F1}"/>
              </a:ext>
            </a:extLst>
          </p:cNvPr>
          <p:cNvGrpSpPr/>
          <p:nvPr/>
        </p:nvGrpSpPr>
        <p:grpSpPr>
          <a:xfrm>
            <a:off x="6114994" y="720387"/>
            <a:ext cx="2731502" cy="3852570"/>
            <a:chOff x="996049" y="1552369"/>
            <a:chExt cx="485510" cy="684774"/>
          </a:xfrm>
        </p:grpSpPr>
        <p:sp>
          <p:nvSpPr>
            <p:cNvPr id="58" name="Google Shape;902;p46">
              <a:extLst>
                <a:ext uri="{FF2B5EF4-FFF2-40B4-BE49-F238E27FC236}">
                  <a16:creationId xmlns:a16="http://schemas.microsoft.com/office/drawing/2014/main" xmlns="" id="{D96D4595-E404-834E-951C-2CD9F0E1C199}"/>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xmlns="" id="{73A75B6A-CDD1-0143-B91F-E7DFEBB3DDAD}"/>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xmlns="" id="{0023181F-4473-D344-9C3F-45F6AC21349A}"/>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xmlns="" id="{C0A8C2F2-4D79-9546-B6A4-9A14E6F72E70}"/>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xmlns="" id="{0BA1F377-6480-8E40-8B42-97DB73B11486}"/>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xmlns="" id="{BB53C8C0-A03A-9944-BCEE-55A41BBBEA70}"/>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xmlns="" id="{A0E5A3BE-01DF-3042-B8F9-6B64A542C40D}"/>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xmlns="" id="{D2C14941-3BE2-CF42-9A0E-E078BA89B5E0}"/>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xmlns="" id="{0E7B0E6E-F5D7-194D-948F-669CD8E12603}"/>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xmlns="" id="{C1C8EFE2-03E3-3947-93E9-A0810DFE95FC}"/>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xmlns="" id="{9CDE02A5-14CD-9142-A87A-A6F41DAC5C88}"/>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xmlns="" id="{1B116BF7-0D52-1D4F-B6C5-054DB4B534F5}"/>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xmlns="" id="{0BB05E76-291D-4F4F-83C6-0584BE5F662D}"/>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xmlns="" id="{14405D4A-2400-A645-AA49-2DB82CBE869A}"/>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xmlns="" id="{A646349E-0F72-0D44-ACA9-BB35231428A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xmlns="" id="{782D3BCB-1DA4-AB40-AE6A-D4F98F235615}"/>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xmlns="" id="{1AA4DBEA-B5D8-6F4C-B341-BA9BA7E6CEC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xmlns="" id="{3D33FA69-B8D2-DA41-915B-6CABB069966B}"/>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xmlns="" id="{968741F6-42A3-A843-8C4E-10051F18F6D4}"/>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xmlns="" id="{7CBEFED6-8F2A-3D48-8D0A-9A077795947D}"/>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xmlns="" id="{422DF5F4-B23B-2F4B-8A93-9D4F01B57E34}"/>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xmlns="" id="{E5BA8E00-389C-A048-BB2F-A953F3F82CD5}"/>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xmlns="" id="{CC4BB8FD-282A-9641-8DAA-928035774DB6}"/>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xmlns="" id="{40291C7B-95A9-0145-8DD5-6A3FD330B7A4}"/>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xmlns="" id="{672F09F6-96ED-CD46-A005-E605D5FB885D}"/>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60</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err="1" smtClean="0">
                <a:solidFill>
                  <a:schemeClr val="accent1">
                    <a:lumMod val="75000"/>
                  </a:schemeClr>
                </a:solidFill>
              </a:rPr>
              <a:t>Admin</a:t>
            </a:r>
            <a:r>
              <a:rPr lang="en-US" b="1" u="sng" dirty="0" err="1" smtClean="0">
                <a:solidFill>
                  <a:schemeClr val="accent1">
                    <a:lumMod val="75000"/>
                  </a:schemeClr>
                </a:solidFill>
                <a:sym typeface="Wingdings"/>
              </a:rPr>
              <a:t></a:t>
            </a:r>
            <a:r>
              <a:rPr lang="en-US" b="1" u="sng" dirty="0" err="1" smtClean="0">
                <a:solidFill>
                  <a:schemeClr val="accent1">
                    <a:lumMod val="75000"/>
                  </a:schemeClr>
                </a:solidFill>
              </a:rPr>
              <a:t>Manage</a:t>
            </a:r>
            <a:r>
              <a:rPr lang="en-US" b="1" u="sng" dirty="0" smtClean="0">
                <a:solidFill>
                  <a:schemeClr val="accent1">
                    <a:lumMod val="75000"/>
                  </a:schemeClr>
                </a:solidFill>
              </a:rPr>
              <a:t> Staff</a:t>
            </a:r>
            <a:r>
              <a:rPr lang="en-US" b="1" u="sng" dirty="0" smtClean="0">
                <a:solidFill>
                  <a:schemeClr val="accent1">
                    <a:lumMod val="75000"/>
                  </a:schemeClr>
                </a:solidFill>
                <a:sym typeface="Wingdings"/>
              </a:rPr>
              <a:t></a:t>
            </a:r>
            <a:r>
              <a:rPr lang="en-US" b="1" u="sng" dirty="0" smtClean="0">
                <a:solidFill>
                  <a:schemeClr val="accent1">
                    <a:lumMod val="75000"/>
                  </a:schemeClr>
                </a:solidFill>
              </a:rPr>
              <a:t>Add Tester</a:t>
            </a:r>
            <a:endParaRPr lang="en-US" dirty="0" smtClean="0">
              <a:solidFill>
                <a:schemeClr val="accent1">
                  <a:lumMod val="75000"/>
                </a:schemeClr>
              </a:solidFill>
            </a:endParaRPr>
          </a:p>
        </p:txBody>
      </p:sp>
      <p:pic>
        <p:nvPicPr>
          <p:cNvPr id="5" name="Picture 4" descr="Screenshot (80).png"/>
          <p:cNvPicPr>
            <a:picLocks noChangeAspect="1"/>
          </p:cNvPicPr>
          <p:nvPr/>
        </p:nvPicPr>
        <p:blipFill>
          <a:blip r:embed="rId2"/>
          <a:stretch>
            <a:fillRect/>
          </a:stretch>
        </p:blipFill>
        <p:spPr>
          <a:xfrm>
            <a:off x="776897" y="426262"/>
            <a:ext cx="7916504" cy="4717238"/>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61</a:t>
            </a:fld>
            <a:endParaRPr lang="en"/>
          </a:p>
        </p:txBody>
      </p:sp>
      <p:sp>
        <p:nvSpPr>
          <p:cNvPr id="3" name="TextBox 2"/>
          <p:cNvSpPr txBox="1"/>
          <p:nvPr/>
        </p:nvSpPr>
        <p:spPr>
          <a:xfrm>
            <a:off x="0" y="182995"/>
            <a:ext cx="9144000" cy="307777"/>
          </a:xfrm>
          <a:prstGeom prst="rect">
            <a:avLst/>
          </a:prstGeom>
          <a:noFill/>
        </p:spPr>
        <p:txBody>
          <a:bodyPr wrap="square" rtlCol="0">
            <a:spAutoFit/>
          </a:bodyPr>
          <a:lstStyle/>
          <a:p>
            <a:pPr algn="ctr"/>
            <a:r>
              <a:rPr lang="en-IN" b="1" u="sng" dirty="0" smtClean="0">
                <a:solidFill>
                  <a:srgbClr val="FF9966"/>
                </a:solidFill>
              </a:rPr>
              <a:t>Generate Mail</a:t>
            </a:r>
            <a:endParaRPr lang="en-US" b="1" u="sng" dirty="0">
              <a:solidFill>
                <a:srgbClr val="FF9966"/>
              </a:solidFill>
            </a:endParaRPr>
          </a:p>
        </p:txBody>
      </p:sp>
      <p:pic>
        <p:nvPicPr>
          <p:cNvPr id="7" name="Picture 6" descr="T_mail.jpg"/>
          <p:cNvPicPr>
            <a:picLocks noChangeAspect="1"/>
          </p:cNvPicPr>
          <p:nvPr/>
        </p:nvPicPr>
        <p:blipFill>
          <a:blip r:embed="rId2"/>
          <a:stretch>
            <a:fillRect/>
          </a:stretch>
        </p:blipFill>
        <p:spPr>
          <a:xfrm>
            <a:off x="3385038" y="490772"/>
            <a:ext cx="2373923" cy="4459363"/>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62</a:t>
            </a:fld>
            <a:endParaRPr lang="en"/>
          </a:p>
        </p:txBody>
      </p:sp>
      <p:pic>
        <p:nvPicPr>
          <p:cNvPr id="3" name="Picture 2" descr="Screenshot (85).png"/>
          <p:cNvPicPr>
            <a:picLocks noChangeAspect="1"/>
          </p:cNvPicPr>
          <p:nvPr/>
        </p:nvPicPr>
        <p:blipFill>
          <a:blip r:embed="rId2"/>
          <a:stretch>
            <a:fillRect/>
          </a:stretch>
        </p:blipFill>
        <p:spPr>
          <a:xfrm>
            <a:off x="591266" y="639392"/>
            <a:ext cx="7878966" cy="4504107"/>
          </a:xfrm>
          <a:prstGeom prst="rect">
            <a:avLst/>
          </a:prstGeom>
        </p:spPr>
      </p:pic>
      <p:sp>
        <p:nvSpPr>
          <p:cNvPr id="4" name="TextBox 3"/>
          <p:cNvSpPr txBox="1"/>
          <p:nvPr/>
        </p:nvSpPr>
        <p:spPr>
          <a:xfrm>
            <a:off x="0" y="116878"/>
            <a:ext cx="9144000" cy="307777"/>
          </a:xfrm>
          <a:prstGeom prst="rect">
            <a:avLst/>
          </a:prstGeom>
          <a:noFill/>
        </p:spPr>
        <p:txBody>
          <a:bodyPr wrap="square" rtlCol="0">
            <a:spAutoFit/>
          </a:bodyPr>
          <a:lstStyle/>
          <a:p>
            <a:pPr algn="ctr"/>
            <a:r>
              <a:rPr lang="en-IN" b="1" u="sng" dirty="0" smtClean="0">
                <a:solidFill>
                  <a:srgbClr val="FF9966"/>
                </a:solidFill>
              </a:rPr>
              <a:t>Admin Update A Project</a:t>
            </a:r>
            <a:endParaRPr lang="en-US" b="1" u="sng" dirty="0">
              <a:solidFill>
                <a:srgbClr val="FF9966"/>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63</a:t>
            </a:fld>
            <a:endParaRPr lang="en"/>
          </a:p>
        </p:txBody>
      </p:sp>
      <p:pic>
        <p:nvPicPr>
          <p:cNvPr id="3" name="Picture 2" descr="Screenshot (86).png"/>
          <p:cNvPicPr>
            <a:picLocks noChangeAspect="1"/>
          </p:cNvPicPr>
          <p:nvPr/>
        </p:nvPicPr>
        <p:blipFill>
          <a:blip r:embed="rId2"/>
          <a:stretch>
            <a:fillRect/>
          </a:stretch>
        </p:blipFill>
        <p:spPr>
          <a:xfrm>
            <a:off x="708147" y="563764"/>
            <a:ext cx="7847753" cy="4579735"/>
          </a:xfrm>
          <a:prstGeom prst="rect">
            <a:avLst/>
          </a:prstGeom>
        </p:spPr>
      </p:pic>
      <p:sp>
        <p:nvSpPr>
          <p:cNvPr id="4" name="TextBox 3"/>
          <p:cNvSpPr txBox="1"/>
          <p:nvPr/>
        </p:nvSpPr>
        <p:spPr>
          <a:xfrm>
            <a:off x="0" y="130629"/>
            <a:ext cx="9144000" cy="307777"/>
          </a:xfrm>
          <a:prstGeom prst="rect">
            <a:avLst/>
          </a:prstGeom>
          <a:noFill/>
        </p:spPr>
        <p:txBody>
          <a:bodyPr wrap="square" rtlCol="0">
            <a:spAutoFit/>
          </a:bodyPr>
          <a:lstStyle/>
          <a:p>
            <a:pPr algn="ctr"/>
            <a:r>
              <a:rPr lang="en-IN" b="1" u="sng" dirty="0" smtClean="0">
                <a:solidFill>
                  <a:srgbClr val="FF9966"/>
                </a:solidFill>
              </a:rPr>
              <a:t>Admin Update Form</a:t>
            </a:r>
            <a:endParaRPr lang="en-US" b="1" u="sng" dirty="0">
              <a:solidFill>
                <a:srgbClr val="FF9966"/>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64</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err="1" smtClean="0">
                <a:solidFill>
                  <a:schemeClr val="accent1">
                    <a:lumMod val="75000"/>
                  </a:schemeClr>
                </a:solidFill>
              </a:rPr>
              <a:t>Admin</a:t>
            </a:r>
            <a:r>
              <a:rPr lang="en-US" b="1" u="sng" dirty="0" err="1" smtClean="0">
                <a:solidFill>
                  <a:schemeClr val="accent1">
                    <a:lumMod val="75000"/>
                  </a:schemeClr>
                </a:solidFill>
                <a:sym typeface="Wingdings"/>
              </a:rPr>
              <a:t></a:t>
            </a:r>
            <a:r>
              <a:rPr lang="en-US" b="1" u="sng" dirty="0" err="1" smtClean="0">
                <a:solidFill>
                  <a:schemeClr val="accent1">
                    <a:lumMod val="75000"/>
                  </a:schemeClr>
                </a:solidFill>
              </a:rPr>
              <a:t>Generate</a:t>
            </a:r>
            <a:r>
              <a:rPr lang="en-US" b="1" u="sng" dirty="0" smtClean="0">
                <a:solidFill>
                  <a:schemeClr val="accent1">
                    <a:lumMod val="75000"/>
                  </a:schemeClr>
                </a:solidFill>
              </a:rPr>
              <a:t> Report</a:t>
            </a:r>
            <a:endParaRPr lang="en-US" dirty="0" smtClean="0">
              <a:solidFill>
                <a:schemeClr val="accent1">
                  <a:lumMod val="75000"/>
                </a:schemeClr>
              </a:solidFill>
            </a:endParaRPr>
          </a:p>
        </p:txBody>
      </p:sp>
      <p:pic>
        <p:nvPicPr>
          <p:cNvPr id="5" name="Picture 4" descr="Screenshot (131).png"/>
          <p:cNvPicPr>
            <a:picLocks noChangeAspect="1"/>
          </p:cNvPicPr>
          <p:nvPr/>
        </p:nvPicPr>
        <p:blipFill>
          <a:blip r:embed="rId2"/>
          <a:stretch>
            <a:fillRect/>
          </a:stretch>
        </p:blipFill>
        <p:spPr>
          <a:xfrm>
            <a:off x="467513" y="412511"/>
            <a:ext cx="8225888" cy="4730989"/>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65</a:t>
            </a:fld>
            <a:endParaRPr lang="en"/>
          </a:p>
        </p:txBody>
      </p:sp>
      <p:sp>
        <p:nvSpPr>
          <p:cNvPr id="4" name="TextBox 3"/>
          <p:cNvSpPr txBox="1"/>
          <p:nvPr/>
        </p:nvSpPr>
        <p:spPr>
          <a:xfrm>
            <a:off x="0" y="461665"/>
            <a:ext cx="9144000" cy="307777"/>
          </a:xfrm>
          <a:prstGeom prst="rect">
            <a:avLst/>
          </a:prstGeom>
          <a:noFill/>
        </p:spPr>
        <p:txBody>
          <a:bodyPr wrap="square" rtlCol="0">
            <a:spAutoFit/>
          </a:bodyPr>
          <a:lstStyle/>
          <a:p>
            <a:pPr algn="ctr"/>
            <a:r>
              <a:rPr lang="en-IN" b="1" u="sng" dirty="0" smtClean="0">
                <a:solidFill>
                  <a:srgbClr val="FF9966"/>
                </a:solidFill>
              </a:rPr>
              <a:t>Pop-Up Box For Assign Project To Project Manager</a:t>
            </a:r>
            <a:endParaRPr lang="en-US" b="1" u="sng" dirty="0">
              <a:solidFill>
                <a:srgbClr val="FF9966"/>
              </a:solidFill>
            </a:endParaRPr>
          </a:p>
        </p:txBody>
      </p:sp>
      <p:sp>
        <p:nvSpPr>
          <p:cNvPr id="6" name="TextBox 5"/>
          <p:cNvSpPr txBox="1"/>
          <p:nvPr/>
        </p:nvSpPr>
        <p:spPr>
          <a:xfrm>
            <a:off x="0" y="82502"/>
            <a:ext cx="9144000" cy="307777"/>
          </a:xfrm>
          <a:prstGeom prst="rect">
            <a:avLst/>
          </a:prstGeom>
          <a:noFill/>
        </p:spPr>
        <p:txBody>
          <a:bodyPr wrap="square" rtlCol="0">
            <a:spAutoFit/>
          </a:bodyPr>
          <a:lstStyle/>
          <a:p>
            <a:r>
              <a:rPr lang="en-IN" b="1" u="sng" dirty="0" smtClean="0">
                <a:solidFill>
                  <a:srgbClr val="FF9966"/>
                </a:solidFill>
              </a:rPr>
              <a:t>PROJECT MANAGER</a:t>
            </a:r>
            <a:endParaRPr lang="en-US" b="1" u="sng" dirty="0">
              <a:solidFill>
                <a:srgbClr val="FF9966"/>
              </a:solidFill>
            </a:endParaRPr>
          </a:p>
        </p:txBody>
      </p:sp>
      <p:pic>
        <p:nvPicPr>
          <p:cNvPr id="7" name="Picture 6" descr="Screenshot (132).png"/>
          <p:cNvPicPr>
            <a:picLocks noChangeAspect="1"/>
          </p:cNvPicPr>
          <p:nvPr/>
        </p:nvPicPr>
        <p:blipFill>
          <a:blip r:embed="rId2"/>
          <a:stretch>
            <a:fillRect/>
          </a:stretch>
        </p:blipFill>
        <p:spPr>
          <a:xfrm>
            <a:off x="412510" y="722892"/>
            <a:ext cx="8280890" cy="4374058"/>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66</a:t>
            </a:fld>
            <a:endParaRPr lang="en"/>
          </a:p>
        </p:txBody>
      </p:sp>
      <p:sp>
        <p:nvSpPr>
          <p:cNvPr id="4" name="TextBox 3"/>
          <p:cNvSpPr txBox="1"/>
          <p:nvPr/>
        </p:nvSpPr>
        <p:spPr>
          <a:xfrm>
            <a:off x="0" y="123753"/>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Project </a:t>
            </a:r>
            <a:r>
              <a:rPr lang="en-IN" b="1" u="sng" dirty="0" err="1" smtClean="0">
                <a:solidFill>
                  <a:schemeClr val="accent1">
                    <a:lumMod val="75000"/>
                  </a:schemeClr>
                </a:solidFill>
              </a:rPr>
              <a:t>Manager</a:t>
            </a:r>
            <a:r>
              <a:rPr lang="en-IN" b="1" u="sng" dirty="0" err="1" smtClean="0">
                <a:solidFill>
                  <a:schemeClr val="accent1">
                    <a:lumMod val="75000"/>
                  </a:schemeClr>
                </a:solidFill>
                <a:sym typeface="Wingdings" pitchFamily="2" charset="2"/>
              </a:rPr>
              <a:t></a:t>
            </a:r>
            <a:r>
              <a:rPr lang="en-IN" b="1" u="sng" dirty="0" err="1" smtClean="0">
                <a:solidFill>
                  <a:schemeClr val="accent1">
                    <a:lumMod val="75000"/>
                  </a:schemeClr>
                </a:solidFill>
              </a:rPr>
              <a:t>Update</a:t>
            </a:r>
            <a:r>
              <a:rPr lang="en-IN" b="1" u="sng" dirty="0" smtClean="0">
                <a:solidFill>
                  <a:schemeClr val="accent1">
                    <a:lumMod val="75000"/>
                  </a:schemeClr>
                </a:solidFill>
              </a:rPr>
              <a:t> Profile</a:t>
            </a:r>
            <a:endParaRPr lang="en-US" b="1" u="sng" dirty="0">
              <a:solidFill>
                <a:schemeClr val="accent1">
                  <a:lumMod val="75000"/>
                </a:schemeClr>
              </a:solidFill>
            </a:endParaRPr>
          </a:p>
        </p:txBody>
      </p:sp>
      <p:pic>
        <p:nvPicPr>
          <p:cNvPr id="5" name="Picture 4" descr="Screenshot (133).png"/>
          <p:cNvPicPr>
            <a:picLocks noChangeAspect="1"/>
          </p:cNvPicPr>
          <p:nvPr/>
        </p:nvPicPr>
        <p:blipFill>
          <a:blip r:embed="rId2"/>
          <a:stretch>
            <a:fillRect/>
          </a:stretch>
        </p:blipFill>
        <p:spPr>
          <a:xfrm>
            <a:off x="556890" y="431530"/>
            <a:ext cx="8136510" cy="471197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67</a:t>
            </a:fld>
            <a:endParaRPr lang="en"/>
          </a:p>
        </p:txBody>
      </p:sp>
      <p:pic>
        <p:nvPicPr>
          <p:cNvPr id="3" name="Picture 2" descr="Screenshot (115).png"/>
          <p:cNvPicPr>
            <a:picLocks noChangeAspect="1"/>
          </p:cNvPicPr>
          <p:nvPr/>
        </p:nvPicPr>
        <p:blipFill>
          <a:blip r:embed="rId2"/>
          <a:stretch>
            <a:fillRect/>
          </a:stretch>
        </p:blipFill>
        <p:spPr>
          <a:xfrm>
            <a:off x="350634" y="763145"/>
            <a:ext cx="8442731" cy="4380353"/>
          </a:xfrm>
          <a:prstGeom prst="rect">
            <a:avLst/>
          </a:prstGeom>
        </p:spPr>
      </p:pic>
      <p:sp>
        <p:nvSpPr>
          <p:cNvPr id="7" name="TextBox 6"/>
          <p:cNvSpPr txBox="1"/>
          <p:nvPr/>
        </p:nvSpPr>
        <p:spPr>
          <a:xfrm>
            <a:off x="0" y="158129"/>
            <a:ext cx="9144000" cy="461665"/>
          </a:xfrm>
          <a:prstGeom prst="rect">
            <a:avLst/>
          </a:prstGeom>
          <a:noFill/>
        </p:spPr>
        <p:txBody>
          <a:bodyPr wrap="square" rtlCol="0">
            <a:spAutoFit/>
          </a:bodyPr>
          <a:lstStyle/>
          <a:p>
            <a:r>
              <a:rPr lang="en-IN" sz="2400" b="1" dirty="0" smtClean="0">
                <a:solidFill>
                  <a:schemeClr val="accent1">
                    <a:lumMod val="75000"/>
                  </a:schemeClr>
                </a:solidFill>
              </a:rPr>
              <a:t>CONTI...</a:t>
            </a:r>
            <a:endParaRPr lang="en-US" sz="2400"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68</a:t>
            </a:fld>
            <a:endParaRPr lang="en"/>
          </a:p>
        </p:txBody>
      </p:sp>
      <p:sp>
        <p:nvSpPr>
          <p:cNvPr id="4" name="TextBox 3"/>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Project Manager</a:t>
            </a:r>
            <a:r>
              <a:rPr lang="en-US" b="1" u="sng" dirty="0" smtClean="0">
                <a:solidFill>
                  <a:schemeClr val="accent1">
                    <a:lumMod val="75000"/>
                  </a:schemeClr>
                </a:solidFill>
                <a:sym typeface="Wingdings"/>
              </a:rPr>
              <a:t></a:t>
            </a:r>
            <a:r>
              <a:rPr lang="en-US" b="1" u="sng" dirty="0" smtClean="0">
                <a:solidFill>
                  <a:schemeClr val="accent1">
                    <a:lumMod val="75000"/>
                  </a:schemeClr>
                </a:solidFill>
              </a:rPr>
              <a:t>Dashboard</a:t>
            </a:r>
            <a:endParaRPr lang="en-US" dirty="0" smtClean="0">
              <a:solidFill>
                <a:schemeClr val="accent1">
                  <a:lumMod val="75000"/>
                </a:schemeClr>
              </a:solidFill>
            </a:endParaRPr>
          </a:p>
        </p:txBody>
      </p:sp>
      <p:pic>
        <p:nvPicPr>
          <p:cNvPr id="5" name="Picture 4" descr="Screenshot (134).png"/>
          <p:cNvPicPr>
            <a:picLocks noChangeAspect="1"/>
          </p:cNvPicPr>
          <p:nvPr/>
        </p:nvPicPr>
        <p:blipFill>
          <a:blip r:embed="rId2"/>
          <a:stretch>
            <a:fillRect/>
          </a:stretch>
        </p:blipFill>
        <p:spPr>
          <a:xfrm>
            <a:off x="419386" y="307778"/>
            <a:ext cx="8360229" cy="4835722"/>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69</a:t>
            </a:fld>
            <a:endParaRPr lang="en"/>
          </a:p>
        </p:txBody>
      </p:sp>
      <p:sp>
        <p:nvSpPr>
          <p:cNvPr id="4" name="TextBox 3"/>
          <p:cNvSpPr txBox="1"/>
          <p:nvPr/>
        </p:nvSpPr>
        <p:spPr>
          <a:xfrm>
            <a:off x="0" y="0"/>
            <a:ext cx="9144000" cy="461665"/>
          </a:xfrm>
          <a:prstGeom prst="rect">
            <a:avLst/>
          </a:prstGeom>
          <a:noFill/>
        </p:spPr>
        <p:txBody>
          <a:bodyPr wrap="square" rtlCol="0">
            <a:spAutoFit/>
          </a:bodyPr>
          <a:lstStyle/>
          <a:p>
            <a:r>
              <a:rPr lang="en-IN" sz="2400" b="1" dirty="0" smtClean="0">
                <a:solidFill>
                  <a:srgbClr val="FF9966"/>
                </a:solidFill>
              </a:rPr>
              <a:t>CONTI...</a:t>
            </a:r>
            <a:endParaRPr lang="en-US" sz="2400" b="1" dirty="0">
              <a:solidFill>
                <a:srgbClr val="FF9966"/>
              </a:solidFill>
            </a:endParaRPr>
          </a:p>
        </p:txBody>
      </p:sp>
      <p:pic>
        <p:nvPicPr>
          <p:cNvPr id="6" name="Picture 5" descr="Screenshot (135).png"/>
          <p:cNvPicPr>
            <a:picLocks noChangeAspect="1"/>
          </p:cNvPicPr>
          <p:nvPr/>
        </p:nvPicPr>
        <p:blipFill>
          <a:blip r:embed="rId2"/>
          <a:stretch>
            <a:fillRect/>
          </a:stretch>
        </p:blipFill>
        <p:spPr>
          <a:xfrm>
            <a:off x="488137" y="461664"/>
            <a:ext cx="8119597" cy="468183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7</a:t>
            </a:fld>
            <a:endParaRPr/>
          </a:p>
        </p:txBody>
      </p:sp>
      <p:sp>
        <p:nvSpPr>
          <p:cNvPr id="224" name="Google Shape;224;p17"/>
          <p:cNvSpPr txBox="1">
            <a:spLocks noGrp="1"/>
          </p:cNvSpPr>
          <p:nvPr>
            <p:ph type="ctrTitle" idx="4294967295"/>
          </p:nvPr>
        </p:nvSpPr>
        <p:spPr>
          <a:xfrm>
            <a:off x="0" y="-257756"/>
            <a:ext cx="8847669" cy="1515600"/>
          </a:xfrm>
          <a:prstGeom prst="rect">
            <a:avLst/>
          </a:prstGeom>
        </p:spPr>
        <p:txBody>
          <a:bodyPr spcFirstLastPara="1" wrap="square" lIns="0" tIns="0" rIns="0" bIns="0" anchor="ctr" anchorCtr="0">
            <a:noAutofit/>
          </a:bodyPr>
          <a:lstStyle/>
          <a:p>
            <a:pPr lvl="0" algn="ctr"/>
            <a:r>
              <a:rPr lang="en-IN" u="sng" dirty="0" smtClean="0"/>
              <a:t>PROPOSED</a:t>
            </a:r>
            <a:r>
              <a:rPr lang="en-IN" sz="4800" u="sng" dirty="0" smtClean="0"/>
              <a:t> </a:t>
            </a:r>
            <a:r>
              <a:rPr lang="en-IN" u="sng" dirty="0" smtClean="0"/>
              <a:t>SYSTEM</a:t>
            </a:r>
            <a:endParaRPr b="0"/>
          </a:p>
        </p:txBody>
      </p:sp>
      <p:sp>
        <p:nvSpPr>
          <p:cNvPr id="225" name="Google Shape;225;p17"/>
          <p:cNvSpPr txBox="1">
            <a:spLocks noGrp="1"/>
          </p:cNvSpPr>
          <p:nvPr>
            <p:ph type="subTitle" idx="4294967295"/>
          </p:nvPr>
        </p:nvSpPr>
        <p:spPr>
          <a:xfrm>
            <a:off x="0" y="1414714"/>
            <a:ext cx="6048881" cy="1657131"/>
          </a:xfrm>
          <a:prstGeom prst="rect">
            <a:avLst/>
          </a:prstGeom>
        </p:spPr>
        <p:txBody>
          <a:bodyPr spcFirstLastPara="1" wrap="square" lIns="0" tIns="0" rIns="0" bIns="0" anchor="ctr" anchorCtr="0">
            <a:noAutofit/>
          </a:bodyPr>
          <a:lstStyle/>
          <a:p>
            <a:r>
              <a:rPr lang="en-IN" sz="1400" dirty="0" smtClean="0"/>
              <a:t>The main intention behind the issue tracking system is that to track issue and store the issue information in the database for future reference.</a:t>
            </a:r>
          </a:p>
          <a:p>
            <a:endParaRPr lang="en-IN" sz="1400" dirty="0" smtClean="0"/>
          </a:p>
          <a:p>
            <a:r>
              <a:rPr lang="en-IN" sz="1400" dirty="0" smtClean="0"/>
              <a:t>The admin and project manager can fully understand what the status of each issue and whether it is fixed , assigned or </a:t>
            </a:r>
            <a:r>
              <a:rPr lang="en-IN" sz="1400" dirty="0" err="1" smtClean="0"/>
              <a:t>wontfix</a:t>
            </a:r>
            <a:r>
              <a:rPr lang="en-IN" sz="1400" dirty="0" smtClean="0"/>
              <a:t>.</a:t>
            </a:r>
          </a:p>
          <a:p>
            <a:endParaRPr lang="en-IN" sz="1400" dirty="0" smtClean="0"/>
          </a:p>
        </p:txBody>
      </p:sp>
      <p:sp>
        <p:nvSpPr>
          <p:cNvPr id="62" name="Google Shape;986;p46">
            <a:extLst>
              <a:ext uri="{FF2B5EF4-FFF2-40B4-BE49-F238E27FC236}">
                <a16:creationId xmlns:a16="http://schemas.microsoft.com/office/drawing/2014/main" xmlns="" id="{4F7AED75-8870-594A-9BF2-56288195E82B}"/>
              </a:ext>
            </a:extLst>
          </p:cNvPr>
          <p:cNvSpPr/>
          <p:nvPr/>
        </p:nvSpPr>
        <p:spPr>
          <a:xfrm>
            <a:off x="7058087" y="720044"/>
            <a:ext cx="694244" cy="2515284"/>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87;p46">
            <a:extLst>
              <a:ext uri="{FF2B5EF4-FFF2-40B4-BE49-F238E27FC236}">
                <a16:creationId xmlns:a16="http://schemas.microsoft.com/office/drawing/2014/main" xmlns="" id="{63C7C596-1DF4-034D-9679-040028249AF9}"/>
              </a:ext>
            </a:extLst>
          </p:cNvPr>
          <p:cNvSpPr/>
          <p:nvPr/>
        </p:nvSpPr>
        <p:spPr>
          <a:xfrm>
            <a:off x="7424086" y="2594864"/>
            <a:ext cx="251153" cy="705192"/>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88;p46">
            <a:extLst>
              <a:ext uri="{FF2B5EF4-FFF2-40B4-BE49-F238E27FC236}">
                <a16:creationId xmlns:a16="http://schemas.microsoft.com/office/drawing/2014/main" xmlns="" id="{126FB32F-7AEF-ED46-BBFD-0C04DFBE30BD}"/>
              </a:ext>
            </a:extLst>
          </p:cNvPr>
          <p:cNvSpPr/>
          <p:nvPr/>
        </p:nvSpPr>
        <p:spPr>
          <a:xfrm>
            <a:off x="6792005" y="2240411"/>
            <a:ext cx="250764" cy="561138"/>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89;p46">
            <a:extLst>
              <a:ext uri="{FF2B5EF4-FFF2-40B4-BE49-F238E27FC236}">
                <a16:creationId xmlns:a16="http://schemas.microsoft.com/office/drawing/2014/main" xmlns="" id="{C545BD45-6B5E-2445-8198-926848537627}"/>
              </a:ext>
            </a:extLst>
          </p:cNvPr>
          <p:cNvSpPr/>
          <p:nvPr/>
        </p:nvSpPr>
        <p:spPr>
          <a:xfrm>
            <a:off x="6892055" y="844545"/>
            <a:ext cx="694135" cy="2515284"/>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90;p46">
            <a:extLst>
              <a:ext uri="{FF2B5EF4-FFF2-40B4-BE49-F238E27FC236}">
                <a16:creationId xmlns:a16="http://schemas.microsoft.com/office/drawing/2014/main" xmlns="" id="{4A6B70B2-8A88-7A4E-BA19-25C7722FF28D}"/>
              </a:ext>
            </a:extLst>
          </p:cNvPr>
          <p:cNvSpPr/>
          <p:nvPr/>
        </p:nvSpPr>
        <p:spPr>
          <a:xfrm>
            <a:off x="7238322" y="844545"/>
            <a:ext cx="346839" cy="2515284"/>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91;p46">
            <a:extLst>
              <a:ext uri="{FF2B5EF4-FFF2-40B4-BE49-F238E27FC236}">
                <a16:creationId xmlns:a16="http://schemas.microsoft.com/office/drawing/2014/main" xmlns="" id="{715DA607-C3A9-A343-82BD-CA4C480733B4}"/>
              </a:ext>
            </a:extLst>
          </p:cNvPr>
          <p:cNvSpPr/>
          <p:nvPr/>
        </p:nvSpPr>
        <p:spPr>
          <a:xfrm>
            <a:off x="7059408" y="1240734"/>
            <a:ext cx="347908" cy="519238"/>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92;p46">
            <a:extLst>
              <a:ext uri="{FF2B5EF4-FFF2-40B4-BE49-F238E27FC236}">
                <a16:creationId xmlns:a16="http://schemas.microsoft.com/office/drawing/2014/main" xmlns="" id="{B00B8D24-021D-084F-BEFA-D6E6EAF482D4}"/>
              </a:ext>
            </a:extLst>
          </p:cNvPr>
          <p:cNvSpPr/>
          <p:nvPr/>
        </p:nvSpPr>
        <p:spPr>
          <a:xfrm>
            <a:off x="6143363" y="3447720"/>
            <a:ext cx="2003215" cy="1927797"/>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59000">
                <a:srgbClr val="FFFFFF">
                  <a:alpha val="0"/>
                </a:srgbClr>
              </a:gs>
              <a:gs pos="100000">
                <a:srgbClr val="FFFFFF">
                  <a:alpha val="0"/>
                </a:srgbClr>
              </a:gs>
            </a:gsLst>
            <a:lin ang="72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93;p46">
            <a:extLst>
              <a:ext uri="{FF2B5EF4-FFF2-40B4-BE49-F238E27FC236}">
                <a16:creationId xmlns:a16="http://schemas.microsoft.com/office/drawing/2014/main" xmlns="" id="{ED3D7B77-F48A-9045-8F91-974803CCB03A}"/>
              </a:ext>
            </a:extLst>
          </p:cNvPr>
          <p:cNvSpPr/>
          <p:nvPr/>
        </p:nvSpPr>
        <p:spPr>
          <a:xfrm>
            <a:off x="7828022" y="2349513"/>
            <a:ext cx="1239647" cy="1360083"/>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94;p46">
            <a:extLst>
              <a:ext uri="{FF2B5EF4-FFF2-40B4-BE49-F238E27FC236}">
                <a16:creationId xmlns:a16="http://schemas.microsoft.com/office/drawing/2014/main" xmlns="" id="{CB5A71EA-5060-9541-85A0-7035B079DC2D}"/>
              </a:ext>
            </a:extLst>
          </p:cNvPr>
          <p:cNvSpPr/>
          <p:nvPr/>
        </p:nvSpPr>
        <p:spPr>
          <a:xfrm>
            <a:off x="8704360" y="3000754"/>
            <a:ext cx="467840" cy="444977"/>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95;p46">
            <a:extLst>
              <a:ext uri="{FF2B5EF4-FFF2-40B4-BE49-F238E27FC236}">
                <a16:creationId xmlns:a16="http://schemas.microsoft.com/office/drawing/2014/main" xmlns="" id="{09ED661A-2CD9-5642-A750-F9F69B08C29B}"/>
              </a:ext>
            </a:extLst>
          </p:cNvPr>
          <p:cNvSpPr/>
          <p:nvPr/>
        </p:nvSpPr>
        <p:spPr>
          <a:xfrm>
            <a:off x="8145694" y="2689271"/>
            <a:ext cx="271462" cy="213113"/>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96;p46">
            <a:extLst>
              <a:ext uri="{FF2B5EF4-FFF2-40B4-BE49-F238E27FC236}">
                <a16:creationId xmlns:a16="http://schemas.microsoft.com/office/drawing/2014/main" xmlns="" id="{2370F091-B8B0-BC49-9D0A-0C6290D84A6C}"/>
              </a:ext>
            </a:extLst>
          </p:cNvPr>
          <p:cNvSpPr/>
          <p:nvPr/>
        </p:nvSpPr>
        <p:spPr>
          <a:xfrm>
            <a:off x="8146150" y="2802368"/>
            <a:ext cx="489818" cy="339336"/>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97;p46">
            <a:extLst>
              <a:ext uri="{FF2B5EF4-FFF2-40B4-BE49-F238E27FC236}">
                <a16:creationId xmlns:a16="http://schemas.microsoft.com/office/drawing/2014/main" xmlns="" id="{9560CBA4-987C-4640-8175-E6D3C66C91AD}"/>
              </a:ext>
            </a:extLst>
          </p:cNvPr>
          <p:cNvSpPr/>
          <p:nvPr/>
        </p:nvSpPr>
        <p:spPr>
          <a:xfrm>
            <a:off x="8146150" y="2915471"/>
            <a:ext cx="634016" cy="422571"/>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98;p46">
            <a:extLst>
              <a:ext uri="{FF2B5EF4-FFF2-40B4-BE49-F238E27FC236}">
                <a16:creationId xmlns:a16="http://schemas.microsoft.com/office/drawing/2014/main" xmlns="" id="{4B90DAA9-EC5E-514C-95A2-CCB511FDC9A3}"/>
              </a:ext>
            </a:extLst>
          </p:cNvPr>
          <p:cNvSpPr/>
          <p:nvPr/>
        </p:nvSpPr>
        <p:spPr>
          <a:xfrm>
            <a:off x="7938476" y="2565261"/>
            <a:ext cx="140991" cy="208926"/>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99;p46">
            <a:extLst>
              <a:ext uri="{FF2B5EF4-FFF2-40B4-BE49-F238E27FC236}">
                <a16:creationId xmlns:a16="http://schemas.microsoft.com/office/drawing/2014/main" xmlns="" id="{E294ADE3-A807-3046-B287-7C3DBC95E3AD}"/>
              </a:ext>
            </a:extLst>
          </p:cNvPr>
          <p:cNvSpPr/>
          <p:nvPr/>
        </p:nvSpPr>
        <p:spPr>
          <a:xfrm>
            <a:off x="5526736" y="728255"/>
            <a:ext cx="1239647" cy="1458405"/>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000;p46">
            <a:extLst>
              <a:ext uri="{FF2B5EF4-FFF2-40B4-BE49-F238E27FC236}">
                <a16:creationId xmlns:a16="http://schemas.microsoft.com/office/drawing/2014/main" xmlns="" id="{66C0336F-1E09-7D47-A286-C7252EA85072}"/>
              </a:ext>
            </a:extLst>
          </p:cNvPr>
          <p:cNvSpPr/>
          <p:nvPr/>
        </p:nvSpPr>
        <p:spPr>
          <a:xfrm>
            <a:off x="5394828" y="804415"/>
            <a:ext cx="467840" cy="444977"/>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001;p46">
            <a:extLst>
              <a:ext uri="{FF2B5EF4-FFF2-40B4-BE49-F238E27FC236}">
                <a16:creationId xmlns:a16="http://schemas.microsoft.com/office/drawing/2014/main" xmlns="" id="{05AF33E7-83CF-6649-9D64-87186AB0CDD8}"/>
              </a:ext>
            </a:extLst>
          </p:cNvPr>
          <p:cNvSpPr/>
          <p:nvPr/>
        </p:nvSpPr>
        <p:spPr>
          <a:xfrm>
            <a:off x="6173947" y="1258182"/>
            <a:ext cx="271462" cy="213113"/>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002;p46">
            <a:extLst>
              <a:ext uri="{FF2B5EF4-FFF2-40B4-BE49-F238E27FC236}">
                <a16:creationId xmlns:a16="http://schemas.microsoft.com/office/drawing/2014/main" xmlns="" id="{664843D9-A4A4-504D-BBAE-936E306AC765}"/>
              </a:ext>
            </a:extLst>
          </p:cNvPr>
          <p:cNvSpPr/>
          <p:nvPr/>
        </p:nvSpPr>
        <p:spPr>
          <a:xfrm>
            <a:off x="5922910" y="1226264"/>
            <a:ext cx="523235" cy="358543"/>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003;p46">
            <a:extLst>
              <a:ext uri="{FF2B5EF4-FFF2-40B4-BE49-F238E27FC236}">
                <a16:creationId xmlns:a16="http://schemas.microsoft.com/office/drawing/2014/main" xmlns="" id="{FD50584E-D246-EA41-995A-FF2EA9D2CC5A}"/>
              </a:ext>
            </a:extLst>
          </p:cNvPr>
          <p:cNvSpPr/>
          <p:nvPr/>
        </p:nvSpPr>
        <p:spPr>
          <a:xfrm>
            <a:off x="5812456" y="1275517"/>
            <a:ext cx="634016" cy="422571"/>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004;p46">
            <a:extLst>
              <a:ext uri="{FF2B5EF4-FFF2-40B4-BE49-F238E27FC236}">
                <a16:creationId xmlns:a16="http://schemas.microsoft.com/office/drawing/2014/main" xmlns="" id="{9D2202EE-FD5B-D745-A14E-B4F3409848D5}"/>
              </a:ext>
            </a:extLst>
          </p:cNvPr>
          <p:cNvSpPr/>
          <p:nvPr/>
        </p:nvSpPr>
        <p:spPr>
          <a:xfrm>
            <a:off x="6511241" y="1406420"/>
            <a:ext cx="140991" cy="208736"/>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005;p46">
            <a:extLst>
              <a:ext uri="{FF2B5EF4-FFF2-40B4-BE49-F238E27FC236}">
                <a16:creationId xmlns:a16="http://schemas.microsoft.com/office/drawing/2014/main" xmlns="" id="{0C1B6230-0E65-F748-9D82-DDF3D443989E}"/>
              </a:ext>
            </a:extLst>
          </p:cNvPr>
          <p:cNvSpPr/>
          <p:nvPr/>
        </p:nvSpPr>
        <p:spPr>
          <a:xfrm>
            <a:off x="5859925" y="1701921"/>
            <a:ext cx="740215" cy="811752"/>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006;p46">
            <a:extLst>
              <a:ext uri="{FF2B5EF4-FFF2-40B4-BE49-F238E27FC236}">
                <a16:creationId xmlns:a16="http://schemas.microsoft.com/office/drawing/2014/main" xmlns="" id="{DD7EDD00-BF19-E640-A2F7-A39BE4210FFD}"/>
              </a:ext>
            </a:extLst>
          </p:cNvPr>
          <p:cNvSpPr/>
          <p:nvPr/>
        </p:nvSpPr>
        <p:spPr>
          <a:xfrm>
            <a:off x="6048881" y="1903037"/>
            <a:ext cx="253604" cy="192531"/>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007;p46">
            <a:extLst>
              <a:ext uri="{FF2B5EF4-FFF2-40B4-BE49-F238E27FC236}">
                <a16:creationId xmlns:a16="http://schemas.microsoft.com/office/drawing/2014/main" xmlns="" id="{C2F1EF6F-C088-5548-81C2-9380E4E1725F}"/>
              </a:ext>
            </a:extLst>
          </p:cNvPr>
          <p:cNvSpPr/>
          <p:nvPr/>
        </p:nvSpPr>
        <p:spPr>
          <a:xfrm>
            <a:off x="6048881" y="1995620"/>
            <a:ext cx="474254" cy="320130"/>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008;p46">
            <a:extLst>
              <a:ext uri="{FF2B5EF4-FFF2-40B4-BE49-F238E27FC236}">
                <a16:creationId xmlns:a16="http://schemas.microsoft.com/office/drawing/2014/main" xmlns="" id="{0443B6D5-F914-7A43-98DB-C95310FEFD85}"/>
              </a:ext>
            </a:extLst>
          </p:cNvPr>
          <p:cNvSpPr/>
          <p:nvPr/>
        </p:nvSpPr>
        <p:spPr>
          <a:xfrm>
            <a:off x="5926103" y="1830282"/>
            <a:ext cx="84228" cy="124882"/>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009;p46">
            <a:extLst>
              <a:ext uri="{FF2B5EF4-FFF2-40B4-BE49-F238E27FC236}">
                <a16:creationId xmlns:a16="http://schemas.microsoft.com/office/drawing/2014/main" xmlns="" id="{47405FF1-5A04-3E4E-B39F-0C61B4B8F8AD}"/>
              </a:ext>
            </a:extLst>
          </p:cNvPr>
          <p:cNvSpPr/>
          <p:nvPr/>
        </p:nvSpPr>
        <p:spPr>
          <a:xfrm>
            <a:off x="8051675" y="1991970"/>
            <a:ext cx="740215" cy="812208"/>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010;p46">
            <a:extLst>
              <a:ext uri="{FF2B5EF4-FFF2-40B4-BE49-F238E27FC236}">
                <a16:creationId xmlns:a16="http://schemas.microsoft.com/office/drawing/2014/main" xmlns="" id="{DE873AB4-5DB3-3845-BF4F-9DDF7AF18F65}"/>
              </a:ext>
            </a:extLst>
          </p:cNvPr>
          <p:cNvSpPr/>
          <p:nvPr/>
        </p:nvSpPr>
        <p:spPr>
          <a:xfrm>
            <a:off x="8240631" y="2193543"/>
            <a:ext cx="253604" cy="192531"/>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011;p46">
            <a:extLst>
              <a:ext uri="{FF2B5EF4-FFF2-40B4-BE49-F238E27FC236}">
                <a16:creationId xmlns:a16="http://schemas.microsoft.com/office/drawing/2014/main" xmlns="" id="{719AFAA1-AB7E-D949-B45A-8AFBE5D9290F}"/>
              </a:ext>
            </a:extLst>
          </p:cNvPr>
          <p:cNvSpPr/>
          <p:nvPr/>
        </p:nvSpPr>
        <p:spPr>
          <a:xfrm>
            <a:off x="8241088" y="2286119"/>
            <a:ext cx="474254" cy="320130"/>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012;p46">
            <a:extLst>
              <a:ext uri="{FF2B5EF4-FFF2-40B4-BE49-F238E27FC236}">
                <a16:creationId xmlns:a16="http://schemas.microsoft.com/office/drawing/2014/main" xmlns="" id="{1FB6445E-D3F7-114C-9A6F-6484D0DB1131}"/>
              </a:ext>
            </a:extLst>
          </p:cNvPr>
          <p:cNvSpPr/>
          <p:nvPr/>
        </p:nvSpPr>
        <p:spPr>
          <a:xfrm>
            <a:off x="8117853" y="2120787"/>
            <a:ext cx="84228" cy="124882"/>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70</a:t>
            </a:fld>
            <a:endParaRPr lang="en"/>
          </a:p>
        </p:txBody>
      </p:sp>
      <p:pic>
        <p:nvPicPr>
          <p:cNvPr id="3" name="Picture 2" descr="Screenshot (193).png"/>
          <p:cNvPicPr>
            <a:picLocks noChangeAspect="1"/>
          </p:cNvPicPr>
          <p:nvPr/>
        </p:nvPicPr>
        <p:blipFill>
          <a:blip r:embed="rId2"/>
          <a:stretch>
            <a:fillRect/>
          </a:stretch>
        </p:blipFill>
        <p:spPr>
          <a:xfrm>
            <a:off x="481263" y="598140"/>
            <a:ext cx="8212138" cy="4545359"/>
          </a:xfrm>
          <a:prstGeom prst="rect">
            <a:avLst/>
          </a:prstGeom>
        </p:spPr>
      </p:pic>
      <p:sp>
        <p:nvSpPr>
          <p:cNvPr id="5" name="TextBox 4"/>
          <p:cNvSpPr txBox="1"/>
          <p:nvPr/>
        </p:nvSpPr>
        <p:spPr>
          <a:xfrm>
            <a:off x="0" y="0"/>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Project </a:t>
            </a:r>
            <a:r>
              <a:rPr lang="en-IN" b="1" u="sng" dirty="0" err="1" smtClean="0">
                <a:solidFill>
                  <a:schemeClr val="accent1">
                    <a:lumMod val="75000"/>
                  </a:schemeClr>
                </a:solidFill>
              </a:rPr>
              <a:t>Manager</a:t>
            </a:r>
            <a:r>
              <a:rPr lang="en-IN" b="1" u="sng" dirty="0" err="1" smtClean="0">
                <a:solidFill>
                  <a:schemeClr val="accent1">
                    <a:lumMod val="75000"/>
                  </a:schemeClr>
                </a:solidFill>
                <a:sym typeface="Wingdings" pitchFamily="2" charset="2"/>
              </a:rPr>
              <a:t>DashboardUpdate</a:t>
            </a:r>
            <a:r>
              <a:rPr lang="en-IN" b="1" u="sng" dirty="0" smtClean="0">
                <a:solidFill>
                  <a:schemeClr val="accent1">
                    <a:lumMod val="75000"/>
                  </a:schemeClr>
                </a:solidFill>
                <a:sym typeface="Wingdings" pitchFamily="2" charset="2"/>
              </a:rPr>
              <a:t> Module</a:t>
            </a:r>
            <a:endParaRPr lang="en-US" b="1" u="sng" dirty="0">
              <a:solidFill>
                <a:schemeClr val="accent1">
                  <a:lumMod val="75000"/>
                </a:schemeClr>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71</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Project Manager</a:t>
            </a:r>
            <a:r>
              <a:rPr lang="en-US" b="1" u="sng" dirty="0" smtClean="0">
                <a:solidFill>
                  <a:schemeClr val="accent1">
                    <a:lumMod val="75000"/>
                  </a:schemeClr>
                </a:solidFill>
                <a:sym typeface="Wingdings"/>
              </a:rPr>
              <a:t></a:t>
            </a:r>
            <a:r>
              <a:rPr lang="en-US" b="1" u="sng" dirty="0" smtClean="0">
                <a:solidFill>
                  <a:schemeClr val="accent1">
                    <a:lumMod val="75000"/>
                  </a:schemeClr>
                </a:solidFill>
              </a:rPr>
              <a:t>Allocated Project</a:t>
            </a:r>
            <a:endParaRPr lang="en-US" dirty="0" smtClean="0">
              <a:solidFill>
                <a:schemeClr val="accent1">
                  <a:lumMod val="75000"/>
                </a:schemeClr>
              </a:solidFill>
            </a:endParaRPr>
          </a:p>
        </p:txBody>
      </p:sp>
      <p:pic>
        <p:nvPicPr>
          <p:cNvPr id="6" name="Picture 5" descr="Screenshot (136).png"/>
          <p:cNvPicPr>
            <a:picLocks noChangeAspect="1"/>
          </p:cNvPicPr>
          <p:nvPr/>
        </p:nvPicPr>
        <p:blipFill>
          <a:blip r:embed="rId2"/>
          <a:stretch>
            <a:fillRect/>
          </a:stretch>
        </p:blipFill>
        <p:spPr>
          <a:xfrm>
            <a:off x="508764" y="307777"/>
            <a:ext cx="8184636" cy="4835723"/>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72</a:t>
            </a:fld>
            <a:endParaRPr lang="en"/>
          </a:p>
        </p:txBody>
      </p:sp>
      <p:sp>
        <p:nvSpPr>
          <p:cNvPr id="4" name="TextBox 3"/>
          <p:cNvSpPr txBox="1"/>
          <p:nvPr/>
        </p:nvSpPr>
        <p:spPr>
          <a:xfrm>
            <a:off x="0" y="82502"/>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Project Manager Update A Project Details</a:t>
            </a:r>
            <a:endParaRPr lang="en-US" b="1" u="sng" dirty="0">
              <a:solidFill>
                <a:schemeClr val="accent1">
                  <a:lumMod val="75000"/>
                </a:schemeClr>
              </a:solidFill>
            </a:endParaRPr>
          </a:p>
        </p:txBody>
      </p:sp>
      <p:pic>
        <p:nvPicPr>
          <p:cNvPr id="5" name="Picture 4" descr="Screenshot (137).png"/>
          <p:cNvPicPr>
            <a:picLocks noChangeAspect="1"/>
          </p:cNvPicPr>
          <p:nvPr/>
        </p:nvPicPr>
        <p:blipFill>
          <a:blip r:embed="rId2"/>
          <a:stretch>
            <a:fillRect/>
          </a:stretch>
        </p:blipFill>
        <p:spPr>
          <a:xfrm>
            <a:off x="412511" y="390278"/>
            <a:ext cx="8280890" cy="4753221"/>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73</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Project Manager</a:t>
            </a:r>
            <a:r>
              <a:rPr lang="en-US" b="1" u="sng" dirty="0" smtClean="0">
                <a:solidFill>
                  <a:schemeClr val="accent1">
                    <a:lumMod val="75000"/>
                  </a:schemeClr>
                </a:solidFill>
                <a:sym typeface="Wingdings"/>
              </a:rPr>
              <a:t></a:t>
            </a:r>
            <a:r>
              <a:rPr lang="en-US" b="1" u="sng" dirty="0" smtClean="0">
                <a:solidFill>
                  <a:schemeClr val="accent1">
                    <a:lumMod val="75000"/>
                  </a:schemeClr>
                </a:solidFill>
              </a:rPr>
              <a:t>Add Module</a:t>
            </a:r>
            <a:endParaRPr lang="en-US" dirty="0" smtClean="0">
              <a:solidFill>
                <a:schemeClr val="accent1">
                  <a:lumMod val="75000"/>
                </a:schemeClr>
              </a:solidFill>
            </a:endParaRPr>
          </a:p>
        </p:txBody>
      </p:sp>
      <p:pic>
        <p:nvPicPr>
          <p:cNvPr id="6" name="Picture 5" descr="Screenshot (138).png"/>
          <p:cNvPicPr>
            <a:picLocks noChangeAspect="1"/>
          </p:cNvPicPr>
          <p:nvPr/>
        </p:nvPicPr>
        <p:blipFill>
          <a:blip r:embed="rId2"/>
          <a:stretch>
            <a:fillRect/>
          </a:stretch>
        </p:blipFill>
        <p:spPr>
          <a:xfrm>
            <a:off x="371260" y="515638"/>
            <a:ext cx="8442731" cy="4627861"/>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74</a:t>
            </a:fld>
            <a:endParaRPr lang="en"/>
          </a:p>
        </p:txBody>
      </p:sp>
      <p:sp>
        <p:nvSpPr>
          <p:cNvPr id="4" name="TextBox 3"/>
          <p:cNvSpPr txBox="1"/>
          <p:nvPr/>
        </p:nvSpPr>
        <p:spPr>
          <a:xfrm>
            <a:off x="0" y="89377"/>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Project Manager Add The Module</a:t>
            </a:r>
            <a:endParaRPr lang="en-US" b="1" u="sng" dirty="0">
              <a:solidFill>
                <a:schemeClr val="accent1">
                  <a:lumMod val="75000"/>
                </a:schemeClr>
              </a:solidFill>
            </a:endParaRPr>
          </a:p>
        </p:txBody>
      </p:sp>
      <p:pic>
        <p:nvPicPr>
          <p:cNvPr id="5" name="Picture 4" descr="Screenshot (139).png"/>
          <p:cNvPicPr>
            <a:picLocks noChangeAspect="1"/>
          </p:cNvPicPr>
          <p:nvPr/>
        </p:nvPicPr>
        <p:blipFill>
          <a:blip r:embed="rId2"/>
          <a:stretch>
            <a:fillRect/>
          </a:stretch>
        </p:blipFill>
        <p:spPr>
          <a:xfrm>
            <a:off x="460638" y="522514"/>
            <a:ext cx="8057720" cy="4620986"/>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75</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Project Manager</a:t>
            </a:r>
            <a:r>
              <a:rPr lang="en-US" b="1" u="sng" dirty="0" smtClean="0">
                <a:solidFill>
                  <a:schemeClr val="accent1">
                    <a:lumMod val="75000"/>
                  </a:schemeClr>
                </a:solidFill>
                <a:sym typeface="Wingdings"/>
              </a:rPr>
              <a:t>Add </a:t>
            </a:r>
            <a:r>
              <a:rPr lang="en-US" b="1" u="sng" dirty="0" smtClean="0">
                <a:solidFill>
                  <a:schemeClr val="accent1">
                    <a:lumMod val="75000"/>
                  </a:schemeClr>
                </a:solidFill>
              </a:rPr>
              <a:t>Question</a:t>
            </a:r>
            <a:endParaRPr lang="en-US" dirty="0" smtClean="0">
              <a:solidFill>
                <a:schemeClr val="accent1">
                  <a:lumMod val="75000"/>
                </a:schemeClr>
              </a:solidFill>
            </a:endParaRPr>
          </a:p>
        </p:txBody>
      </p:sp>
      <p:pic>
        <p:nvPicPr>
          <p:cNvPr id="5" name="Picture 4" descr="Screenshot (100).png"/>
          <p:cNvPicPr>
            <a:picLocks noChangeAspect="1"/>
          </p:cNvPicPr>
          <p:nvPr/>
        </p:nvPicPr>
        <p:blipFill>
          <a:blip r:embed="rId2"/>
          <a:stretch>
            <a:fillRect/>
          </a:stretch>
        </p:blipFill>
        <p:spPr>
          <a:xfrm>
            <a:off x="501888" y="419386"/>
            <a:ext cx="8312103" cy="4724114"/>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76</a:t>
            </a:fld>
            <a:endParaRPr lang="en"/>
          </a:p>
        </p:txBody>
      </p:sp>
      <p:sp>
        <p:nvSpPr>
          <p:cNvPr id="4" name="TextBox 3"/>
          <p:cNvSpPr txBox="1"/>
          <p:nvPr/>
        </p:nvSpPr>
        <p:spPr>
          <a:xfrm>
            <a:off x="0" y="89377"/>
            <a:ext cx="9144000" cy="316259"/>
          </a:xfrm>
          <a:prstGeom prst="rect">
            <a:avLst/>
          </a:prstGeom>
          <a:noFill/>
        </p:spPr>
        <p:txBody>
          <a:bodyPr wrap="square" rtlCol="0">
            <a:spAutoFit/>
          </a:bodyPr>
          <a:lstStyle/>
          <a:p>
            <a:pPr algn="ctr"/>
            <a:r>
              <a:rPr lang="en-IN" b="1" u="sng" dirty="0" smtClean="0">
                <a:solidFill>
                  <a:schemeClr val="accent1">
                    <a:lumMod val="75000"/>
                  </a:schemeClr>
                </a:solidFill>
              </a:rPr>
              <a:t>Project </a:t>
            </a:r>
            <a:r>
              <a:rPr lang="en-IN" b="1" u="sng" dirty="0" err="1" smtClean="0">
                <a:solidFill>
                  <a:schemeClr val="accent1">
                    <a:lumMod val="75000"/>
                  </a:schemeClr>
                </a:solidFill>
              </a:rPr>
              <a:t>Manager</a:t>
            </a:r>
            <a:r>
              <a:rPr lang="en-IN" b="1" u="sng" dirty="0" err="1" smtClean="0">
                <a:solidFill>
                  <a:schemeClr val="accent1">
                    <a:lumMod val="75000"/>
                  </a:schemeClr>
                </a:solidFill>
                <a:sym typeface="Wingdings" pitchFamily="2" charset="2"/>
              </a:rPr>
              <a:t></a:t>
            </a:r>
            <a:r>
              <a:rPr lang="en-IN" b="1" u="sng" dirty="0" err="1" smtClean="0">
                <a:solidFill>
                  <a:schemeClr val="accent1">
                    <a:lumMod val="75000"/>
                  </a:schemeClr>
                </a:solidFill>
              </a:rPr>
              <a:t>Question</a:t>
            </a:r>
            <a:endParaRPr lang="en-US" b="1" u="sng" dirty="0">
              <a:solidFill>
                <a:schemeClr val="accent1">
                  <a:lumMod val="75000"/>
                </a:schemeClr>
              </a:solidFill>
            </a:endParaRPr>
          </a:p>
        </p:txBody>
      </p:sp>
      <p:pic>
        <p:nvPicPr>
          <p:cNvPr id="5" name="Picture 4" descr="Screenshot (165).png"/>
          <p:cNvPicPr>
            <a:picLocks noChangeAspect="1"/>
          </p:cNvPicPr>
          <p:nvPr/>
        </p:nvPicPr>
        <p:blipFill>
          <a:blip r:embed="rId2"/>
          <a:stretch>
            <a:fillRect/>
          </a:stretch>
        </p:blipFill>
        <p:spPr>
          <a:xfrm>
            <a:off x="495014" y="405636"/>
            <a:ext cx="8198386" cy="4737863"/>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77</a:t>
            </a:fld>
            <a:endParaRPr lang="en"/>
          </a:p>
        </p:txBody>
      </p:sp>
      <p:sp>
        <p:nvSpPr>
          <p:cNvPr id="5" name="TextBox 4"/>
          <p:cNvSpPr txBox="1"/>
          <p:nvPr/>
        </p:nvSpPr>
        <p:spPr>
          <a:xfrm>
            <a:off x="0" y="144379"/>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Add Answer</a:t>
            </a:r>
            <a:endParaRPr lang="en-US" b="1" u="sng" dirty="0">
              <a:solidFill>
                <a:schemeClr val="accent1">
                  <a:lumMod val="75000"/>
                </a:schemeClr>
              </a:solidFill>
            </a:endParaRPr>
          </a:p>
        </p:txBody>
      </p:sp>
      <p:pic>
        <p:nvPicPr>
          <p:cNvPr id="7" name="Picture 6" descr="IMG_20210414_171711.jpg"/>
          <p:cNvPicPr>
            <a:picLocks noChangeAspect="1"/>
          </p:cNvPicPr>
          <p:nvPr/>
        </p:nvPicPr>
        <p:blipFill>
          <a:blip r:embed="rId2"/>
          <a:stretch>
            <a:fillRect/>
          </a:stretch>
        </p:blipFill>
        <p:spPr>
          <a:xfrm>
            <a:off x="79046" y="0"/>
            <a:ext cx="8985908" cy="51435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78</a:t>
            </a:fld>
            <a:endParaRPr lang="en"/>
          </a:p>
        </p:txBody>
      </p:sp>
      <p:sp>
        <p:nvSpPr>
          <p:cNvPr id="4" name="TextBox 3"/>
          <p:cNvSpPr txBox="1"/>
          <p:nvPr/>
        </p:nvSpPr>
        <p:spPr>
          <a:xfrm>
            <a:off x="0" y="103128"/>
            <a:ext cx="9474009" cy="461665"/>
          </a:xfrm>
          <a:prstGeom prst="rect">
            <a:avLst/>
          </a:prstGeom>
          <a:noFill/>
        </p:spPr>
        <p:txBody>
          <a:bodyPr wrap="square" rtlCol="0">
            <a:spAutoFit/>
          </a:bodyPr>
          <a:lstStyle/>
          <a:p>
            <a:r>
              <a:rPr lang="en-IN" sz="2400" b="1" dirty="0" smtClean="0">
                <a:solidFill>
                  <a:srgbClr val="FF9966"/>
                </a:solidFill>
              </a:rPr>
              <a:t>CONTI...</a:t>
            </a:r>
            <a:endParaRPr lang="en-US" sz="2400" b="1" dirty="0" smtClean="0">
              <a:solidFill>
                <a:srgbClr val="FF9966"/>
              </a:solidFill>
            </a:endParaRPr>
          </a:p>
        </p:txBody>
      </p:sp>
      <p:pic>
        <p:nvPicPr>
          <p:cNvPr id="6" name="Picture 5" descr="IMG_20210414_171846.jpg"/>
          <p:cNvPicPr>
            <a:picLocks noChangeAspect="1"/>
          </p:cNvPicPr>
          <p:nvPr/>
        </p:nvPicPr>
        <p:blipFill>
          <a:blip r:embed="rId2"/>
          <a:stretch>
            <a:fillRect/>
          </a:stretch>
        </p:blipFill>
        <p:spPr>
          <a:xfrm>
            <a:off x="68580" y="3810"/>
            <a:ext cx="9006840" cy="513588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79</a:t>
            </a:fld>
            <a:endParaRPr lang="en"/>
          </a:p>
        </p:txBody>
      </p:sp>
      <p:sp>
        <p:nvSpPr>
          <p:cNvPr id="3" name="TextBox 2"/>
          <p:cNvSpPr txBox="1"/>
          <p:nvPr/>
        </p:nvSpPr>
        <p:spPr>
          <a:xfrm>
            <a:off x="0" y="0"/>
            <a:ext cx="7074568" cy="307777"/>
          </a:xfrm>
          <a:prstGeom prst="rect">
            <a:avLst/>
          </a:prstGeom>
          <a:noFill/>
        </p:spPr>
        <p:txBody>
          <a:bodyPr wrap="square" rtlCol="0">
            <a:spAutoFit/>
          </a:bodyPr>
          <a:lstStyle/>
          <a:p>
            <a:r>
              <a:rPr lang="en-IN" dirty="0" smtClean="0">
                <a:solidFill>
                  <a:schemeClr val="accent1">
                    <a:lumMod val="75000"/>
                  </a:schemeClr>
                </a:solidFill>
              </a:rPr>
              <a:t>Conti...</a:t>
            </a:r>
            <a:endParaRPr lang="en-US" dirty="0">
              <a:solidFill>
                <a:schemeClr val="accent1">
                  <a:lumMod val="75000"/>
                </a:schemeClr>
              </a:solidFill>
            </a:endParaRPr>
          </a:p>
        </p:txBody>
      </p:sp>
      <p:pic>
        <p:nvPicPr>
          <p:cNvPr id="4" name="Picture 3" descr="IMG_20210414_171805.jpg"/>
          <p:cNvPicPr>
            <a:picLocks noChangeAspect="1"/>
          </p:cNvPicPr>
          <p:nvPr/>
        </p:nvPicPr>
        <p:blipFill>
          <a:blip r:embed="rId2"/>
          <a:stretch>
            <a:fillRect/>
          </a:stretch>
        </p:blipFill>
        <p:spPr>
          <a:xfrm>
            <a:off x="106680" y="38100"/>
            <a:ext cx="8930640" cy="5067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a:t>
            </a:fld>
            <a:endParaRPr lang="en"/>
          </a:p>
        </p:txBody>
      </p:sp>
      <p:sp>
        <p:nvSpPr>
          <p:cNvPr id="3" name="TextBox 2"/>
          <p:cNvSpPr txBox="1"/>
          <p:nvPr/>
        </p:nvSpPr>
        <p:spPr>
          <a:xfrm>
            <a:off x="0" y="116878"/>
            <a:ext cx="9144000" cy="461665"/>
          </a:xfrm>
          <a:prstGeom prst="rect">
            <a:avLst/>
          </a:prstGeom>
          <a:noFill/>
        </p:spPr>
        <p:txBody>
          <a:bodyPr wrap="square" rtlCol="0">
            <a:spAutoFit/>
          </a:bodyPr>
          <a:lstStyle/>
          <a:p>
            <a:pPr algn="ctr"/>
            <a:r>
              <a:rPr lang="en-US" sz="2400" b="1" u="sng" dirty="0" smtClean="0">
                <a:solidFill>
                  <a:schemeClr val="accent1"/>
                </a:solidFill>
              </a:rPr>
              <a:t>DIAGRAM</a:t>
            </a:r>
            <a:endParaRPr lang="en-US" sz="2400" b="1" u="sng" dirty="0">
              <a:solidFill>
                <a:schemeClr val="accent1"/>
              </a:solidFill>
            </a:endParaRPr>
          </a:p>
        </p:txBody>
      </p:sp>
      <p:pic>
        <p:nvPicPr>
          <p:cNvPr id="4" name="Picture 3" descr="usecasediagram.png"/>
          <p:cNvPicPr/>
          <p:nvPr/>
        </p:nvPicPr>
        <p:blipFill>
          <a:blip r:embed="rId2"/>
          <a:stretch>
            <a:fillRect/>
          </a:stretch>
        </p:blipFill>
        <p:spPr>
          <a:xfrm>
            <a:off x="2660698" y="969402"/>
            <a:ext cx="3636974" cy="358884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80</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Project Manager</a:t>
            </a:r>
            <a:r>
              <a:rPr lang="en-US" b="1" u="sng" dirty="0" smtClean="0">
                <a:solidFill>
                  <a:schemeClr val="accent1">
                    <a:lumMod val="75000"/>
                  </a:schemeClr>
                </a:solidFill>
                <a:sym typeface="Wingdings"/>
              </a:rPr>
              <a:t></a:t>
            </a:r>
            <a:r>
              <a:rPr lang="en-US" b="1" u="sng" dirty="0" smtClean="0">
                <a:solidFill>
                  <a:schemeClr val="accent1">
                    <a:lumMod val="75000"/>
                  </a:schemeClr>
                </a:solidFill>
              </a:rPr>
              <a:t>Generate Report</a:t>
            </a:r>
            <a:endParaRPr lang="en-US" dirty="0" smtClean="0">
              <a:solidFill>
                <a:schemeClr val="accent1">
                  <a:lumMod val="75000"/>
                </a:schemeClr>
              </a:solidFill>
            </a:endParaRPr>
          </a:p>
        </p:txBody>
      </p:sp>
      <p:pic>
        <p:nvPicPr>
          <p:cNvPr id="7" name="Picture 6" descr="IMG_20210414_171743.jpg"/>
          <p:cNvPicPr>
            <a:picLocks noChangeAspect="1"/>
          </p:cNvPicPr>
          <p:nvPr/>
        </p:nvPicPr>
        <p:blipFill>
          <a:blip r:embed="rId2"/>
          <a:stretch>
            <a:fillRect/>
          </a:stretch>
        </p:blipFill>
        <p:spPr>
          <a:xfrm>
            <a:off x="68580" y="49530"/>
            <a:ext cx="9006840" cy="50444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81</a:t>
            </a:fld>
            <a:endParaRPr lang="en"/>
          </a:p>
        </p:txBody>
      </p:sp>
      <p:pic>
        <p:nvPicPr>
          <p:cNvPr id="3" name="Picture 2" descr="Screenshot (141).png"/>
          <p:cNvPicPr>
            <a:picLocks noChangeAspect="1"/>
          </p:cNvPicPr>
          <p:nvPr/>
        </p:nvPicPr>
        <p:blipFill>
          <a:blip r:embed="rId2"/>
          <a:stretch>
            <a:fillRect/>
          </a:stretch>
        </p:blipFill>
        <p:spPr>
          <a:xfrm>
            <a:off x="481263" y="713414"/>
            <a:ext cx="8212138" cy="4430086"/>
          </a:xfrm>
          <a:prstGeom prst="rect">
            <a:avLst/>
          </a:prstGeom>
        </p:spPr>
      </p:pic>
      <p:sp>
        <p:nvSpPr>
          <p:cNvPr id="4" name="TextBox 3"/>
          <p:cNvSpPr txBox="1"/>
          <p:nvPr/>
        </p:nvSpPr>
        <p:spPr>
          <a:xfrm>
            <a:off x="0" y="0"/>
            <a:ext cx="9144000" cy="307777"/>
          </a:xfrm>
          <a:prstGeom prst="rect">
            <a:avLst/>
          </a:prstGeom>
          <a:noFill/>
        </p:spPr>
        <p:txBody>
          <a:bodyPr wrap="square" rtlCol="0">
            <a:spAutoFit/>
          </a:bodyPr>
          <a:lstStyle/>
          <a:p>
            <a:r>
              <a:rPr lang="en-IN" b="1" u="sng" dirty="0" smtClean="0">
                <a:solidFill>
                  <a:schemeClr val="accent1">
                    <a:lumMod val="75000"/>
                  </a:schemeClr>
                </a:solidFill>
              </a:rPr>
              <a:t>DEVELOPER</a:t>
            </a:r>
            <a:endParaRPr lang="en-US" b="1" u="sng" dirty="0">
              <a:solidFill>
                <a:schemeClr val="accent1">
                  <a:lumMod val="75000"/>
                </a:schemeClr>
              </a:solidFill>
            </a:endParaRPr>
          </a:p>
        </p:txBody>
      </p:sp>
      <p:sp>
        <p:nvSpPr>
          <p:cNvPr id="7" name="TextBox 6"/>
          <p:cNvSpPr txBox="1"/>
          <p:nvPr/>
        </p:nvSpPr>
        <p:spPr>
          <a:xfrm>
            <a:off x="0" y="405636"/>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Pop-Up Box For Assign Project To Developer</a:t>
            </a:r>
            <a:endParaRPr lang="en-US" b="1" u="sng" dirty="0" smtClean="0">
              <a:solidFill>
                <a:schemeClr val="accent1">
                  <a:lumMod val="75000"/>
                </a:schemeClr>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82</a:t>
            </a:fld>
            <a:endParaRPr lang="en"/>
          </a:p>
        </p:txBody>
      </p:sp>
      <p:pic>
        <p:nvPicPr>
          <p:cNvPr id="4" name="Picture 3" descr="Screenshot (184).png"/>
          <p:cNvPicPr>
            <a:picLocks noChangeAspect="1"/>
          </p:cNvPicPr>
          <p:nvPr/>
        </p:nvPicPr>
        <p:blipFill>
          <a:blip r:embed="rId2"/>
          <a:stretch>
            <a:fillRect/>
          </a:stretch>
        </p:blipFill>
        <p:spPr>
          <a:xfrm>
            <a:off x="385011" y="556890"/>
            <a:ext cx="8308390" cy="4586610"/>
          </a:xfrm>
          <a:prstGeom prst="rect">
            <a:avLst/>
          </a:prstGeom>
        </p:spPr>
      </p:pic>
      <p:sp>
        <p:nvSpPr>
          <p:cNvPr id="5" name="TextBox 4"/>
          <p:cNvSpPr txBox="1"/>
          <p:nvPr/>
        </p:nvSpPr>
        <p:spPr>
          <a:xfrm>
            <a:off x="0" y="137504"/>
            <a:ext cx="9144000" cy="307777"/>
          </a:xfrm>
          <a:prstGeom prst="rect">
            <a:avLst/>
          </a:prstGeom>
          <a:noFill/>
        </p:spPr>
        <p:txBody>
          <a:bodyPr wrap="square" rtlCol="0">
            <a:spAutoFit/>
          </a:bodyPr>
          <a:lstStyle/>
          <a:p>
            <a:pPr algn="ctr"/>
            <a:r>
              <a:rPr lang="en-IN" b="1" u="sng" dirty="0" err="1" smtClean="0">
                <a:solidFill>
                  <a:schemeClr val="accent1">
                    <a:lumMod val="75000"/>
                  </a:schemeClr>
                </a:solidFill>
              </a:rPr>
              <a:t>Developer</a:t>
            </a:r>
            <a:r>
              <a:rPr lang="en-IN" b="1" u="sng" dirty="0" err="1" smtClean="0">
                <a:solidFill>
                  <a:schemeClr val="accent1">
                    <a:lumMod val="75000"/>
                  </a:schemeClr>
                </a:solidFill>
                <a:sym typeface="Wingdings" pitchFamily="2" charset="2"/>
              </a:rPr>
              <a:t>Update</a:t>
            </a:r>
            <a:r>
              <a:rPr lang="en-IN" b="1" u="sng" dirty="0" smtClean="0">
                <a:solidFill>
                  <a:schemeClr val="accent1">
                    <a:lumMod val="75000"/>
                  </a:schemeClr>
                </a:solidFill>
                <a:sym typeface="Wingdings" pitchFamily="2" charset="2"/>
              </a:rPr>
              <a:t> Profile</a:t>
            </a:r>
            <a:endParaRPr lang="en-US" b="1" u="sng" dirty="0">
              <a:solidFill>
                <a:schemeClr val="accent1">
                  <a:lumMod val="75000"/>
                </a:schemeClr>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83</a:t>
            </a:fld>
            <a:endParaRPr lang="en"/>
          </a:p>
        </p:txBody>
      </p:sp>
      <p:pic>
        <p:nvPicPr>
          <p:cNvPr id="3" name="Picture 2" descr="Screenshot (185).png"/>
          <p:cNvPicPr>
            <a:picLocks noChangeAspect="1"/>
          </p:cNvPicPr>
          <p:nvPr/>
        </p:nvPicPr>
        <p:blipFill>
          <a:blip r:embed="rId2"/>
          <a:stretch>
            <a:fillRect/>
          </a:stretch>
        </p:blipFill>
        <p:spPr>
          <a:xfrm>
            <a:off x="412512" y="591266"/>
            <a:ext cx="8167724" cy="4552234"/>
          </a:xfrm>
          <a:prstGeom prst="rect">
            <a:avLst/>
          </a:prstGeom>
        </p:spPr>
      </p:pic>
      <p:sp>
        <p:nvSpPr>
          <p:cNvPr id="4" name="TextBox 3"/>
          <p:cNvSpPr txBox="1"/>
          <p:nvPr/>
        </p:nvSpPr>
        <p:spPr>
          <a:xfrm>
            <a:off x="0" y="0"/>
            <a:ext cx="4028860" cy="461665"/>
          </a:xfrm>
          <a:prstGeom prst="rect">
            <a:avLst/>
          </a:prstGeom>
          <a:noFill/>
        </p:spPr>
        <p:txBody>
          <a:bodyPr wrap="square" rtlCol="0">
            <a:spAutoFit/>
          </a:bodyPr>
          <a:lstStyle/>
          <a:p>
            <a:r>
              <a:rPr lang="en-IN" sz="2400" b="1" u="sng" dirty="0" smtClean="0">
                <a:solidFill>
                  <a:schemeClr val="accent1">
                    <a:lumMod val="75000"/>
                  </a:schemeClr>
                </a:solidFill>
              </a:rPr>
              <a:t>CONTI...</a:t>
            </a:r>
            <a:endParaRPr lang="en-US" sz="2400" b="1" u="sng" dirty="0">
              <a:solidFill>
                <a:schemeClr val="accent1">
                  <a:lumMod val="75000"/>
                </a:schemeClr>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84</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r>
              <a:rPr lang="en-IN" b="1" u="sng" dirty="0" smtClean="0">
                <a:solidFill>
                  <a:schemeClr val="accent1">
                    <a:lumMod val="75000"/>
                  </a:schemeClr>
                </a:solidFill>
              </a:rPr>
              <a:t>DEVELOPER</a:t>
            </a:r>
            <a:endParaRPr lang="en-US" b="1" u="sng" dirty="0">
              <a:solidFill>
                <a:schemeClr val="accent1">
                  <a:lumMod val="75000"/>
                </a:schemeClr>
              </a:solidFill>
            </a:endParaRPr>
          </a:p>
        </p:txBody>
      </p:sp>
      <p:sp>
        <p:nvSpPr>
          <p:cNvPr id="4" name="TextBox 3"/>
          <p:cNvSpPr txBox="1"/>
          <p:nvPr/>
        </p:nvSpPr>
        <p:spPr>
          <a:xfrm>
            <a:off x="0" y="153888"/>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Developer</a:t>
            </a:r>
            <a:r>
              <a:rPr lang="en-US" b="1" u="sng" dirty="0" smtClean="0">
                <a:solidFill>
                  <a:schemeClr val="accent1">
                    <a:lumMod val="75000"/>
                  </a:schemeClr>
                </a:solidFill>
                <a:sym typeface="Wingdings"/>
              </a:rPr>
              <a:t></a:t>
            </a:r>
            <a:r>
              <a:rPr lang="en-US" b="1" u="sng" dirty="0" smtClean="0">
                <a:solidFill>
                  <a:schemeClr val="accent1">
                    <a:lumMod val="75000"/>
                  </a:schemeClr>
                </a:solidFill>
              </a:rPr>
              <a:t>Dashboard</a:t>
            </a:r>
            <a:endParaRPr lang="en-US" dirty="0" smtClean="0">
              <a:solidFill>
                <a:schemeClr val="accent1">
                  <a:lumMod val="75000"/>
                </a:schemeClr>
              </a:solidFill>
            </a:endParaRPr>
          </a:p>
        </p:txBody>
      </p:sp>
      <p:pic>
        <p:nvPicPr>
          <p:cNvPr id="6" name="Picture 5" descr="Screenshot (148).png"/>
          <p:cNvPicPr>
            <a:picLocks noChangeAspect="1"/>
          </p:cNvPicPr>
          <p:nvPr/>
        </p:nvPicPr>
        <p:blipFill>
          <a:blip r:embed="rId2"/>
          <a:stretch>
            <a:fillRect/>
          </a:stretch>
        </p:blipFill>
        <p:spPr>
          <a:xfrm>
            <a:off x="501889" y="461665"/>
            <a:ext cx="8191512" cy="468183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85</a:t>
            </a:fld>
            <a:endParaRPr lang="en"/>
          </a:p>
        </p:txBody>
      </p:sp>
      <p:pic>
        <p:nvPicPr>
          <p:cNvPr id="3" name="Picture 2" descr="Screenshot (149).png"/>
          <p:cNvPicPr>
            <a:picLocks noChangeAspect="1"/>
          </p:cNvPicPr>
          <p:nvPr/>
        </p:nvPicPr>
        <p:blipFill>
          <a:blip r:embed="rId2"/>
          <a:stretch>
            <a:fillRect/>
          </a:stretch>
        </p:blipFill>
        <p:spPr>
          <a:xfrm>
            <a:off x="378135" y="611892"/>
            <a:ext cx="8315266" cy="4531607"/>
          </a:xfrm>
          <a:prstGeom prst="rect">
            <a:avLst/>
          </a:prstGeom>
        </p:spPr>
      </p:pic>
      <p:sp>
        <p:nvSpPr>
          <p:cNvPr id="4" name="TextBox 3"/>
          <p:cNvSpPr txBox="1"/>
          <p:nvPr/>
        </p:nvSpPr>
        <p:spPr>
          <a:xfrm>
            <a:off x="0" y="116878"/>
            <a:ext cx="9144000" cy="461665"/>
          </a:xfrm>
          <a:prstGeom prst="rect">
            <a:avLst/>
          </a:prstGeom>
          <a:noFill/>
        </p:spPr>
        <p:txBody>
          <a:bodyPr wrap="square" rtlCol="0">
            <a:spAutoFit/>
          </a:bodyPr>
          <a:lstStyle/>
          <a:p>
            <a:r>
              <a:rPr lang="en-IN" sz="2400" b="1" u="sng" dirty="0" smtClean="0">
                <a:solidFill>
                  <a:schemeClr val="accent1">
                    <a:lumMod val="75000"/>
                  </a:schemeClr>
                </a:solidFill>
              </a:rPr>
              <a:t>CONTI...</a:t>
            </a:r>
            <a:endParaRPr lang="en-US" sz="2400" b="1" u="sng" dirty="0">
              <a:solidFill>
                <a:schemeClr val="accent1">
                  <a:lumMod val="75000"/>
                </a:schemeClr>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86</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Developer</a:t>
            </a:r>
            <a:r>
              <a:rPr lang="en-US" b="1" u="sng" dirty="0" smtClean="0">
                <a:solidFill>
                  <a:schemeClr val="accent1">
                    <a:lumMod val="75000"/>
                  </a:schemeClr>
                </a:solidFill>
                <a:sym typeface="Wingdings"/>
              </a:rPr>
              <a:t></a:t>
            </a:r>
            <a:r>
              <a:rPr lang="en-US" b="1" u="sng" dirty="0" smtClean="0">
                <a:solidFill>
                  <a:schemeClr val="accent1">
                    <a:lumMod val="75000"/>
                  </a:schemeClr>
                </a:solidFill>
              </a:rPr>
              <a:t>Modules</a:t>
            </a:r>
            <a:endParaRPr lang="en-US" dirty="0" smtClean="0">
              <a:solidFill>
                <a:schemeClr val="accent1">
                  <a:lumMod val="75000"/>
                </a:schemeClr>
              </a:solidFill>
            </a:endParaRPr>
          </a:p>
        </p:txBody>
      </p:sp>
      <p:pic>
        <p:nvPicPr>
          <p:cNvPr id="5" name="Picture 4" descr="Screenshot (150).png"/>
          <p:cNvPicPr>
            <a:picLocks noChangeAspect="1"/>
          </p:cNvPicPr>
          <p:nvPr/>
        </p:nvPicPr>
        <p:blipFill>
          <a:blip r:embed="rId2"/>
          <a:stretch>
            <a:fillRect/>
          </a:stretch>
        </p:blipFill>
        <p:spPr>
          <a:xfrm>
            <a:off x="385011" y="453762"/>
            <a:ext cx="8308390" cy="468973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87</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Developer</a:t>
            </a:r>
            <a:r>
              <a:rPr lang="en-US" b="1" u="sng" dirty="0" smtClean="0">
                <a:solidFill>
                  <a:schemeClr val="accent1">
                    <a:lumMod val="75000"/>
                  </a:schemeClr>
                </a:solidFill>
                <a:sym typeface="Wingdings"/>
              </a:rPr>
              <a:t></a:t>
            </a:r>
            <a:r>
              <a:rPr lang="en-US" b="1" u="sng" dirty="0" smtClean="0">
                <a:solidFill>
                  <a:schemeClr val="accent1">
                    <a:lumMod val="75000"/>
                  </a:schemeClr>
                </a:solidFill>
              </a:rPr>
              <a:t>Module Chat</a:t>
            </a:r>
            <a:endParaRPr lang="en-US" dirty="0" smtClean="0">
              <a:solidFill>
                <a:schemeClr val="accent1">
                  <a:lumMod val="75000"/>
                </a:schemeClr>
              </a:solidFill>
            </a:endParaRPr>
          </a:p>
        </p:txBody>
      </p:sp>
      <p:pic>
        <p:nvPicPr>
          <p:cNvPr id="6" name="Picture 5" descr="Screenshot (179).png"/>
          <p:cNvPicPr>
            <a:picLocks noChangeAspect="1"/>
          </p:cNvPicPr>
          <p:nvPr/>
        </p:nvPicPr>
        <p:blipFill>
          <a:blip r:embed="rId2"/>
          <a:stretch>
            <a:fillRect/>
          </a:stretch>
        </p:blipFill>
        <p:spPr>
          <a:xfrm>
            <a:off x="515638" y="307776"/>
            <a:ext cx="8263977" cy="4835723"/>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88</a:t>
            </a:fld>
            <a:endParaRPr lang="en"/>
          </a:p>
        </p:txBody>
      </p:sp>
      <p:pic>
        <p:nvPicPr>
          <p:cNvPr id="3" name="Picture 2" descr="Screenshot (176).png"/>
          <p:cNvPicPr>
            <a:picLocks noChangeAspect="1"/>
          </p:cNvPicPr>
          <p:nvPr/>
        </p:nvPicPr>
        <p:blipFill>
          <a:blip r:embed="rId2"/>
          <a:stretch>
            <a:fillRect/>
          </a:stretch>
        </p:blipFill>
        <p:spPr>
          <a:xfrm>
            <a:off x="488139" y="536264"/>
            <a:ext cx="8205262" cy="4607235"/>
          </a:xfrm>
          <a:prstGeom prst="rect">
            <a:avLst/>
          </a:prstGeom>
        </p:spPr>
      </p:pic>
      <p:sp>
        <p:nvSpPr>
          <p:cNvPr id="4" name="TextBox 3"/>
          <p:cNvSpPr txBox="1"/>
          <p:nvPr/>
        </p:nvSpPr>
        <p:spPr>
          <a:xfrm>
            <a:off x="0" y="82502"/>
            <a:ext cx="9144000" cy="307777"/>
          </a:xfrm>
          <a:prstGeom prst="rect">
            <a:avLst/>
          </a:prstGeom>
          <a:noFill/>
        </p:spPr>
        <p:txBody>
          <a:bodyPr wrap="square" rtlCol="0">
            <a:spAutoFit/>
          </a:bodyPr>
          <a:lstStyle/>
          <a:p>
            <a:pPr algn="ctr"/>
            <a:r>
              <a:rPr lang="en-IN" b="1" u="sng" dirty="0" err="1" smtClean="0">
                <a:solidFill>
                  <a:schemeClr val="accent1">
                    <a:lumMod val="75000"/>
                  </a:schemeClr>
                </a:solidFill>
              </a:rPr>
              <a:t>Developer</a:t>
            </a:r>
            <a:r>
              <a:rPr lang="en-IN" b="1" u="sng" dirty="0" err="1" smtClean="0">
                <a:solidFill>
                  <a:schemeClr val="accent1">
                    <a:lumMod val="75000"/>
                  </a:schemeClr>
                </a:solidFill>
                <a:sym typeface="Wingdings" pitchFamily="2" charset="2"/>
              </a:rPr>
              <a:t>Add</a:t>
            </a:r>
            <a:r>
              <a:rPr lang="en-IN" b="1" u="sng" dirty="0" smtClean="0">
                <a:solidFill>
                  <a:schemeClr val="accent1">
                    <a:lumMod val="75000"/>
                  </a:schemeClr>
                </a:solidFill>
                <a:sym typeface="Wingdings" pitchFamily="2" charset="2"/>
              </a:rPr>
              <a:t> Answer</a:t>
            </a:r>
            <a:endParaRPr lang="en-US" b="1" u="sng" dirty="0">
              <a:solidFill>
                <a:schemeClr val="accent1">
                  <a:lumMod val="75000"/>
                </a:schemeClr>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89</a:t>
            </a:fld>
            <a:endParaRPr lang="en"/>
          </a:p>
        </p:txBody>
      </p:sp>
      <p:pic>
        <p:nvPicPr>
          <p:cNvPr id="4" name="Picture 3" descr="Screenshot (180).png"/>
          <p:cNvPicPr>
            <a:picLocks noChangeAspect="1"/>
          </p:cNvPicPr>
          <p:nvPr/>
        </p:nvPicPr>
        <p:blipFill>
          <a:blip r:embed="rId2"/>
          <a:stretch>
            <a:fillRect/>
          </a:stretch>
        </p:blipFill>
        <p:spPr>
          <a:xfrm>
            <a:off x="474388" y="508764"/>
            <a:ext cx="8219012" cy="4634736"/>
          </a:xfrm>
          <a:prstGeom prst="rect">
            <a:avLst/>
          </a:prstGeom>
        </p:spPr>
      </p:pic>
      <p:sp>
        <p:nvSpPr>
          <p:cNvPr id="5" name="TextBox 4"/>
          <p:cNvSpPr txBox="1"/>
          <p:nvPr/>
        </p:nvSpPr>
        <p:spPr>
          <a:xfrm>
            <a:off x="0" y="123753"/>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Conversation Between Developer And Tester</a:t>
            </a:r>
            <a:endParaRPr lang="en-US" b="1" u="sng" dirty="0" smtClean="0">
              <a:solidFill>
                <a:schemeClr val="accent1">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a:t>
            </a:fld>
            <a:endParaRPr lang="en"/>
          </a:p>
        </p:txBody>
      </p:sp>
      <p:sp>
        <p:nvSpPr>
          <p:cNvPr id="3" name="TextBox 2"/>
          <p:cNvSpPr txBox="1"/>
          <p:nvPr/>
        </p:nvSpPr>
        <p:spPr>
          <a:xfrm>
            <a:off x="0" y="144379"/>
            <a:ext cx="9144000" cy="461665"/>
          </a:xfrm>
          <a:prstGeom prst="rect">
            <a:avLst/>
          </a:prstGeom>
          <a:noFill/>
        </p:spPr>
        <p:txBody>
          <a:bodyPr wrap="square" rtlCol="0">
            <a:spAutoFit/>
          </a:bodyPr>
          <a:lstStyle/>
          <a:p>
            <a:pPr algn="ctr"/>
            <a:r>
              <a:rPr lang="en-US" sz="2400" b="1" u="sng" dirty="0" smtClean="0">
                <a:solidFill>
                  <a:schemeClr val="accent1"/>
                </a:solidFill>
              </a:rPr>
              <a:t>CLASS DIAGRAM </a:t>
            </a:r>
            <a:endParaRPr lang="en-US" sz="2400" b="1" u="sng" dirty="0">
              <a:solidFill>
                <a:schemeClr val="accent1"/>
              </a:solidFill>
            </a:endParaRPr>
          </a:p>
        </p:txBody>
      </p:sp>
      <p:pic>
        <p:nvPicPr>
          <p:cNvPr id="4" name="Picture 3" descr="ClassDiagram.png"/>
          <p:cNvPicPr/>
          <p:nvPr/>
        </p:nvPicPr>
        <p:blipFill>
          <a:blip r:embed="rId2"/>
          <a:stretch>
            <a:fillRect/>
          </a:stretch>
        </p:blipFill>
        <p:spPr>
          <a:xfrm>
            <a:off x="1600200" y="845648"/>
            <a:ext cx="5943600" cy="401511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90</a:t>
            </a:fld>
            <a:endParaRPr lang="en"/>
          </a:p>
        </p:txBody>
      </p:sp>
      <p:pic>
        <p:nvPicPr>
          <p:cNvPr id="3" name="Picture 2" descr="Screenshot (181).png"/>
          <p:cNvPicPr>
            <a:picLocks noChangeAspect="1"/>
          </p:cNvPicPr>
          <p:nvPr/>
        </p:nvPicPr>
        <p:blipFill>
          <a:blip r:embed="rId2"/>
          <a:stretch>
            <a:fillRect/>
          </a:stretch>
        </p:blipFill>
        <p:spPr>
          <a:xfrm>
            <a:off x="481260" y="501890"/>
            <a:ext cx="8181475" cy="4641610"/>
          </a:xfrm>
          <a:prstGeom prst="rect">
            <a:avLst/>
          </a:prstGeom>
        </p:spPr>
      </p:pic>
      <p:sp>
        <p:nvSpPr>
          <p:cNvPr id="4" name="TextBox 3"/>
          <p:cNvSpPr txBox="1"/>
          <p:nvPr/>
        </p:nvSpPr>
        <p:spPr>
          <a:xfrm>
            <a:off x="0" y="0"/>
            <a:ext cx="9144000" cy="461665"/>
          </a:xfrm>
          <a:prstGeom prst="rect">
            <a:avLst/>
          </a:prstGeom>
          <a:noFill/>
        </p:spPr>
        <p:txBody>
          <a:bodyPr wrap="square" rtlCol="0">
            <a:spAutoFit/>
          </a:bodyPr>
          <a:lstStyle/>
          <a:p>
            <a:r>
              <a:rPr lang="en-IN" sz="2400" b="1" u="sng" dirty="0" smtClean="0">
                <a:solidFill>
                  <a:schemeClr val="accent1">
                    <a:lumMod val="75000"/>
                  </a:schemeClr>
                </a:solidFill>
              </a:rPr>
              <a:t>CONTI...</a:t>
            </a:r>
            <a:endParaRPr lang="en-US" sz="2400" b="1" u="sng" dirty="0">
              <a:solidFill>
                <a:schemeClr val="accent1">
                  <a:lumMod val="75000"/>
                </a:schemeClr>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91</a:t>
            </a:fld>
            <a:endParaRPr lang="en"/>
          </a:p>
        </p:txBody>
      </p:sp>
      <p:pic>
        <p:nvPicPr>
          <p:cNvPr id="3" name="Picture 2" descr="Screenshot (166).png"/>
          <p:cNvPicPr>
            <a:picLocks noChangeAspect="1"/>
          </p:cNvPicPr>
          <p:nvPr/>
        </p:nvPicPr>
        <p:blipFill>
          <a:blip r:embed="rId2"/>
          <a:stretch>
            <a:fillRect/>
          </a:stretch>
        </p:blipFill>
        <p:spPr>
          <a:xfrm>
            <a:off x="536265" y="550015"/>
            <a:ext cx="8157136" cy="4593484"/>
          </a:xfrm>
          <a:prstGeom prst="rect">
            <a:avLst/>
          </a:prstGeom>
        </p:spPr>
      </p:pic>
      <p:sp>
        <p:nvSpPr>
          <p:cNvPr id="4" name="TextBox 3"/>
          <p:cNvSpPr txBox="1"/>
          <p:nvPr/>
        </p:nvSpPr>
        <p:spPr>
          <a:xfrm>
            <a:off x="0" y="89377"/>
            <a:ext cx="9144000" cy="307777"/>
          </a:xfrm>
          <a:prstGeom prst="rect">
            <a:avLst/>
          </a:prstGeom>
          <a:noFill/>
        </p:spPr>
        <p:txBody>
          <a:bodyPr wrap="square" rtlCol="0">
            <a:spAutoFit/>
          </a:bodyPr>
          <a:lstStyle/>
          <a:p>
            <a:pPr algn="ctr"/>
            <a:r>
              <a:rPr lang="en-US" b="1" u="sng" dirty="0" err="1" smtClean="0">
                <a:solidFill>
                  <a:schemeClr val="accent1">
                    <a:lumMod val="75000"/>
                  </a:schemeClr>
                </a:solidFill>
                <a:sym typeface="Wingdings"/>
              </a:rPr>
              <a:t>DeveloperAdd</a:t>
            </a:r>
            <a:r>
              <a:rPr lang="en-US" b="1" u="sng" dirty="0" smtClean="0">
                <a:solidFill>
                  <a:schemeClr val="accent1">
                    <a:lumMod val="75000"/>
                  </a:schemeClr>
                </a:solidFill>
                <a:sym typeface="Wingdings"/>
              </a:rPr>
              <a:t> </a:t>
            </a:r>
            <a:r>
              <a:rPr lang="en-US" b="1" u="sng" dirty="0" smtClean="0">
                <a:solidFill>
                  <a:schemeClr val="accent1">
                    <a:lumMod val="75000"/>
                  </a:schemeClr>
                </a:solidFill>
              </a:rPr>
              <a:t>Question</a:t>
            </a:r>
            <a:endParaRPr lang="en-US" dirty="0" smtClean="0">
              <a:solidFill>
                <a:schemeClr val="accent1">
                  <a:lumMod val="75000"/>
                </a:schemeClr>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92</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Developer</a:t>
            </a:r>
            <a:r>
              <a:rPr lang="en-US" b="1" u="sng" dirty="0" smtClean="0">
                <a:solidFill>
                  <a:schemeClr val="accent1">
                    <a:lumMod val="75000"/>
                  </a:schemeClr>
                </a:solidFill>
                <a:sym typeface="Wingdings"/>
              </a:rPr>
              <a:t></a:t>
            </a:r>
            <a:r>
              <a:rPr lang="en-US" b="1" u="sng" dirty="0" smtClean="0">
                <a:solidFill>
                  <a:schemeClr val="accent1">
                    <a:lumMod val="75000"/>
                  </a:schemeClr>
                </a:solidFill>
              </a:rPr>
              <a:t>Question Answers</a:t>
            </a:r>
            <a:endParaRPr lang="en-US" dirty="0" smtClean="0">
              <a:solidFill>
                <a:schemeClr val="accent1">
                  <a:lumMod val="75000"/>
                </a:schemeClr>
              </a:solidFill>
            </a:endParaRPr>
          </a:p>
        </p:txBody>
      </p:sp>
      <p:pic>
        <p:nvPicPr>
          <p:cNvPr id="7" name="Picture 6" descr="Screenshot (167).png"/>
          <p:cNvPicPr>
            <a:picLocks noChangeAspect="1"/>
          </p:cNvPicPr>
          <p:nvPr/>
        </p:nvPicPr>
        <p:blipFill>
          <a:blip r:embed="rId2"/>
          <a:stretch>
            <a:fillRect/>
          </a:stretch>
        </p:blipFill>
        <p:spPr>
          <a:xfrm>
            <a:off x="336884" y="391886"/>
            <a:ext cx="8356516" cy="4751613"/>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93</a:t>
            </a:fld>
            <a:endParaRPr lang="en"/>
          </a:p>
        </p:txBody>
      </p:sp>
      <p:sp>
        <p:nvSpPr>
          <p:cNvPr id="4" name="TextBox 3"/>
          <p:cNvSpPr txBox="1"/>
          <p:nvPr/>
        </p:nvSpPr>
        <p:spPr>
          <a:xfrm>
            <a:off x="0" y="0"/>
            <a:ext cx="9144000" cy="307777"/>
          </a:xfrm>
          <a:prstGeom prst="rect">
            <a:avLst/>
          </a:prstGeom>
          <a:noFill/>
        </p:spPr>
        <p:txBody>
          <a:bodyPr wrap="square" rtlCol="0">
            <a:spAutoFit/>
          </a:bodyPr>
          <a:lstStyle/>
          <a:p>
            <a:pPr algn="ctr"/>
            <a:r>
              <a:rPr lang="en-IN" b="1" u="sng" dirty="0" err="1" smtClean="0">
                <a:solidFill>
                  <a:schemeClr val="accent1">
                    <a:lumMod val="75000"/>
                  </a:schemeClr>
                </a:solidFill>
              </a:rPr>
              <a:t>Developer</a:t>
            </a:r>
            <a:r>
              <a:rPr lang="en-IN" b="1" u="sng" dirty="0" err="1" smtClean="0">
                <a:solidFill>
                  <a:schemeClr val="accent1">
                    <a:lumMod val="75000"/>
                  </a:schemeClr>
                </a:solidFill>
                <a:sym typeface="Wingdings" pitchFamily="2" charset="2"/>
              </a:rPr>
              <a:t>Add</a:t>
            </a:r>
            <a:r>
              <a:rPr lang="en-IN" b="1" u="sng" dirty="0" smtClean="0">
                <a:solidFill>
                  <a:schemeClr val="accent1">
                    <a:lumMod val="75000"/>
                  </a:schemeClr>
                </a:solidFill>
                <a:sym typeface="Wingdings" pitchFamily="2" charset="2"/>
              </a:rPr>
              <a:t> Answer</a:t>
            </a:r>
            <a:endParaRPr lang="en-US" b="1" u="sng" dirty="0">
              <a:solidFill>
                <a:schemeClr val="accent1">
                  <a:lumMod val="75000"/>
                </a:schemeClr>
              </a:solidFill>
            </a:endParaRPr>
          </a:p>
        </p:txBody>
      </p:sp>
      <p:pic>
        <p:nvPicPr>
          <p:cNvPr id="5" name="Picture 4" descr="Screenshot (169).png"/>
          <p:cNvPicPr>
            <a:picLocks noChangeAspect="1"/>
          </p:cNvPicPr>
          <p:nvPr/>
        </p:nvPicPr>
        <p:blipFill>
          <a:blip r:embed="rId2"/>
          <a:stretch>
            <a:fillRect/>
          </a:stretch>
        </p:blipFill>
        <p:spPr>
          <a:xfrm>
            <a:off x="391886" y="307778"/>
            <a:ext cx="8301514" cy="4835722"/>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94</a:t>
            </a:fld>
            <a:endParaRPr lang="en"/>
          </a:p>
        </p:txBody>
      </p:sp>
      <p:sp>
        <p:nvSpPr>
          <p:cNvPr id="4" name="TextBox 3"/>
          <p:cNvSpPr txBox="1"/>
          <p:nvPr/>
        </p:nvSpPr>
        <p:spPr>
          <a:xfrm>
            <a:off x="0" y="0"/>
            <a:ext cx="9144000" cy="461665"/>
          </a:xfrm>
          <a:prstGeom prst="rect">
            <a:avLst/>
          </a:prstGeom>
          <a:noFill/>
        </p:spPr>
        <p:txBody>
          <a:bodyPr wrap="square" rtlCol="0">
            <a:spAutoFit/>
          </a:bodyPr>
          <a:lstStyle/>
          <a:p>
            <a:r>
              <a:rPr lang="en-IN" sz="2400" b="1" u="sng" dirty="0" smtClean="0">
                <a:solidFill>
                  <a:schemeClr val="accent1">
                    <a:lumMod val="75000"/>
                  </a:schemeClr>
                </a:solidFill>
              </a:rPr>
              <a:t>CONTI...</a:t>
            </a:r>
            <a:endParaRPr lang="en-US" sz="2400" b="1" u="sng" dirty="0">
              <a:solidFill>
                <a:schemeClr val="accent1">
                  <a:lumMod val="75000"/>
                </a:schemeClr>
              </a:solidFill>
            </a:endParaRPr>
          </a:p>
        </p:txBody>
      </p:sp>
      <p:pic>
        <p:nvPicPr>
          <p:cNvPr id="5" name="Picture 4" descr="Screenshot (171).png"/>
          <p:cNvPicPr>
            <a:picLocks noChangeAspect="1"/>
          </p:cNvPicPr>
          <p:nvPr/>
        </p:nvPicPr>
        <p:blipFill>
          <a:blip r:embed="rId2"/>
          <a:stretch>
            <a:fillRect/>
          </a:stretch>
        </p:blipFill>
        <p:spPr>
          <a:xfrm>
            <a:off x="412511" y="570640"/>
            <a:ext cx="8280890" cy="4572859"/>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95</a:t>
            </a:fld>
            <a:endParaRPr lang="en"/>
          </a:p>
        </p:txBody>
      </p:sp>
      <p:sp>
        <p:nvSpPr>
          <p:cNvPr id="3" name="TextBox 2"/>
          <p:cNvSpPr txBox="1"/>
          <p:nvPr/>
        </p:nvSpPr>
        <p:spPr>
          <a:xfrm>
            <a:off x="0" y="0"/>
            <a:ext cx="9144000" cy="307777"/>
          </a:xfrm>
          <a:prstGeom prst="rect">
            <a:avLst/>
          </a:prstGeom>
          <a:noFill/>
        </p:spPr>
        <p:txBody>
          <a:bodyPr wrap="square" rtlCol="0">
            <a:spAutoFit/>
          </a:bodyPr>
          <a:lstStyle/>
          <a:p>
            <a:pPr algn="ctr"/>
            <a:r>
              <a:rPr lang="en-US" b="1" u="sng" dirty="0" smtClean="0">
                <a:solidFill>
                  <a:schemeClr val="accent1">
                    <a:lumMod val="75000"/>
                  </a:schemeClr>
                </a:solidFill>
              </a:rPr>
              <a:t>Developer</a:t>
            </a:r>
            <a:r>
              <a:rPr lang="en-US" b="1" u="sng" dirty="0" smtClean="0">
                <a:solidFill>
                  <a:schemeClr val="accent1">
                    <a:lumMod val="75000"/>
                  </a:schemeClr>
                </a:solidFill>
                <a:sym typeface="Wingdings"/>
              </a:rPr>
              <a:t></a:t>
            </a:r>
            <a:r>
              <a:rPr lang="en-US" b="1" u="sng" dirty="0" smtClean="0">
                <a:solidFill>
                  <a:schemeClr val="accent1">
                    <a:lumMod val="75000"/>
                  </a:schemeClr>
                </a:solidFill>
              </a:rPr>
              <a:t>Generate Report</a:t>
            </a:r>
            <a:endParaRPr lang="en-US" dirty="0" smtClean="0">
              <a:solidFill>
                <a:schemeClr val="accent1">
                  <a:lumMod val="75000"/>
                </a:schemeClr>
              </a:solidFill>
            </a:endParaRPr>
          </a:p>
        </p:txBody>
      </p:sp>
      <p:pic>
        <p:nvPicPr>
          <p:cNvPr id="5" name="Picture 4" descr="Screenshot (151).png"/>
          <p:cNvPicPr>
            <a:picLocks noChangeAspect="1"/>
          </p:cNvPicPr>
          <p:nvPr/>
        </p:nvPicPr>
        <p:blipFill>
          <a:blip r:embed="rId2"/>
          <a:stretch>
            <a:fillRect/>
          </a:stretch>
        </p:blipFill>
        <p:spPr>
          <a:xfrm>
            <a:off x="426262" y="307778"/>
            <a:ext cx="8267138" cy="4835722"/>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96</a:t>
            </a:fld>
            <a:endParaRPr lang="en"/>
          </a:p>
        </p:txBody>
      </p:sp>
      <p:sp>
        <p:nvSpPr>
          <p:cNvPr id="4" name="TextBox 3"/>
          <p:cNvSpPr txBox="1"/>
          <p:nvPr/>
        </p:nvSpPr>
        <p:spPr>
          <a:xfrm>
            <a:off x="0" y="16933"/>
            <a:ext cx="9144000" cy="307777"/>
          </a:xfrm>
          <a:prstGeom prst="rect">
            <a:avLst/>
          </a:prstGeom>
          <a:noFill/>
        </p:spPr>
        <p:txBody>
          <a:bodyPr wrap="square" rtlCol="0">
            <a:spAutoFit/>
          </a:bodyPr>
          <a:lstStyle/>
          <a:p>
            <a:r>
              <a:rPr lang="en-IN" b="1" u="sng" dirty="0" smtClean="0">
                <a:solidFill>
                  <a:schemeClr val="accent1">
                    <a:lumMod val="75000"/>
                  </a:schemeClr>
                </a:solidFill>
              </a:rPr>
              <a:t>TESTER</a:t>
            </a:r>
            <a:endParaRPr lang="en-US" b="1" u="sng" dirty="0">
              <a:solidFill>
                <a:schemeClr val="accent1">
                  <a:lumMod val="75000"/>
                </a:schemeClr>
              </a:solidFill>
            </a:endParaRPr>
          </a:p>
        </p:txBody>
      </p:sp>
      <p:sp>
        <p:nvSpPr>
          <p:cNvPr id="5" name="TextBox 4"/>
          <p:cNvSpPr txBox="1"/>
          <p:nvPr/>
        </p:nvSpPr>
        <p:spPr>
          <a:xfrm>
            <a:off x="0" y="324710"/>
            <a:ext cx="9144000" cy="307777"/>
          </a:xfrm>
          <a:prstGeom prst="rect">
            <a:avLst/>
          </a:prstGeom>
          <a:noFill/>
        </p:spPr>
        <p:txBody>
          <a:bodyPr wrap="square" rtlCol="0">
            <a:spAutoFit/>
          </a:bodyPr>
          <a:lstStyle/>
          <a:p>
            <a:pPr algn="ctr"/>
            <a:r>
              <a:rPr lang="en-IN" b="1" u="sng" dirty="0" smtClean="0">
                <a:solidFill>
                  <a:schemeClr val="accent1">
                    <a:lumMod val="75000"/>
                  </a:schemeClr>
                </a:solidFill>
              </a:rPr>
              <a:t>Pop-Up Box For Assign Project To Tester</a:t>
            </a:r>
            <a:endParaRPr lang="en-US" b="1" u="sng" dirty="0">
              <a:solidFill>
                <a:schemeClr val="accent1">
                  <a:lumMod val="75000"/>
                </a:schemeClr>
              </a:solidFill>
            </a:endParaRPr>
          </a:p>
        </p:txBody>
      </p:sp>
      <p:pic>
        <p:nvPicPr>
          <p:cNvPr id="7" name="Picture 6" descr="Screenshot (156).png"/>
          <p:cNvPicPr>
            <a:picLocks noChangeAspect="1"/>
          </p:cNvPicPr>
          <p:nvPr/>
        </p:nvPicPr>
        <p:blipFill>
          <a:blip r:embed="rId2"/>
          <a:stretch>
            <a:fillRect/>
          </a:stretch>
        </p:blipFill>
        <p:spPr>
          <a:xfrm>
            <a:off x="275008" y="632486"/>
            <a:ext cx="8538983" cy="4511013"/>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97</a:t>
            </a:fld>
            <a:endParaRPr lang="en"/>
          </a:p>
        </p:txBody>
      </p:sp>
      <p:pic>
        <p:nvPicPr>
          <p:cNvPr id="3" name="Picture 2" descr="Screenshot (186).png"/>
          <p:cNvPicPr>
            <a:picLocks noChangeAspect="1"/>
          </p:cNvPicPr>
          <p:nvPr/>
        </p:nvPicPr>
        <p:blipFill>
          <a:blip r:embed="rId2"/>
          <a:stretch>
            <a:fillRect/>
          </a:stretch>
        </p:blipFill>
        <p:spPr>
          <a:xfrm>
            <a:off x="467512" y="481262"/>
            <a:ext cx="8023345" cy="4662237"/>
          </a:xfrm>
          <a:prstGeom prst="rect">
            <a:avLst/>
          </a:prstGeom>
        </p:spPr>
      </p:pic>
      <p:sp>
        <p:nvSpPr>
          <p:cNvPr id="4" name="TextBox 3"/>
          <p:cNvSpPr txBox="1"/>
          <p:nvPr/>
        </p:nvSpPr>
        <p:spPr>
          <a:xfrm>
            <a:off x="0" y="103128"/>
            <a:ext cx="8779615" cy="307777"/>
          </a:xfrm>
          <a:prstGeom prst="rect">
            <a:avLst/>
          </a:prstGeom>
          <a:noFill/>
        </p:spPr>
        <p:txBody>
          <a:bodyPr wrap="square" rtlCol="0">
            <a:spAutoFit/>
          </a:bodyPr>
          <a:lstStyle/>
          <a:p>
            <a:pPr algn="ctr"/>
            <a:r>
              <a:rPr lang="en-IN" b="1" u="sng" dirty="0" err="1" smtClean="0">
                <a:solidFill>
                  <a:schemeClr val="accent1">
                    <a:lumMod val="75000"/>
                  </a:schemeClr>
                </a:solidFill>
              </a:rPr>
              <a:t>Tester</a:t>
            </a:r>
            <a:r>
              <a:rPr lang="en-IN" b="1" u="sng" dirty="0" err="1" smtClean="0">
                <a:solidFill>
                  <a:schemeClr val="accent1">
                    <a:lumMod val="75000"/>
                  </a:schemeClr>
                </a:solidFill>
                <a:sym typeface="Wingdings" pitchFamily="2" charset="2"/>
              </a:rPr>
              <a:t>Update</a:t>
            </a:r>
            <a:r>
              <a:rPr lang="en-IN" b="1" u="sng" dirty="0" smtClean="0">
                <a:solidFill>
                  <a:schemeClr val="accent1">
                    <a:lumMod val="75000"/>
                  </a:schemeClr>
                </a:solidFill>
                <a:sym typeface="Wingdings" pitchFamily="2" charset="2"/>
              </a:rPr>
              <a:t> Profile</a:t>
            </a:r>
            <a:endParaRPr lang="en-US" b="1" u="sng" dirty="0">
              <a:solidFill>
                <a:schemeClr val="accent1">
                  <a:lumMod val="75000"/>
                </a:schemeClr>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98</a:t>
            </a:fld>
            <a:endParaRPr lang="en"/>
          </a:p>
        </p:txBody>
      </p:sp>
      <p:pic>
        <p:nvPicPr>
          <p:cNvPr id="3" name="Picture 2" descr="Screenshot (187).png"/>
          <p:cNvPicPr>
            <a:picLocks noChangeAspect="1"/>
          </p:cNvPicPr>
          <p:nvPr/>
        </p:nvPicPr>
        <p:blipFill>
          <a:blip r:embed="rId2"/>
          <a:stretch>
            <a:fillRect/>
          </a:stretch>
        </p:blipFill>
        <p:spPr>
          <a:xfrm>
            <a:off x="412511" y="673768"/>
            <a:ext cx="8280889" cy="4469732"/>
          </a:xfrm>
          <a:prstGeom prst="rect">
            <a:avLst/>
          </a:prstGeom>
        </p:spPr>
      </p:pic>
      <p:sp>
        <p:nvSpPr>
          <p:cNvPr id="4" name="TextBox 3"/>
          <p:cNvSpPr txBox="1"/>
          <p:nvPr/>
        </p:nvSpPr>
        <p:spPr>
          <a:xfrm>
            <a:off x="0" y="137504"/>
            <a:ext cx="3829480" cy="461665"/>
          </a:xfrm>
          <a:prstGeom prst="rect">
            <a:avLst/>
          </a:prstGeom>
          <a:noFill/>
        </p:spPr>
        <p:txBody>
          <a:bodyPr wrap="square" rtlCol="0">
            <a:spAutoFit/>
          </a:bodyPr>
          <a:lstStyle/>
          <a:p>
            <a:r>
              <a:rPr lang="en-IN" sz="2400" b="1" u="sng" dirty="0" smtClean="0">
                <a:solidFill>
                  <a:schemeClr val="accent1">
                    <a:lumMod val="75000"/>
                  </a:schemeClr>
                </a:solidFill>
              </a:rPr>
              <a:t>CONTI...</a:t>
            </a:r>
            <a:endParaRPr lang="en-US" sz="2400" b="1" u="sng" dirty="0">
              <a:solidFill>
                <a:schemeClr val="accent1">
                  <a:lumMod val="75000"/>
                </a:schemeClr>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99</a:t>
            </a:fld>
            <a:endParaRPr lang="en"/>
          </a:p>
        </p:txBody>
      </p:sp>
      <p:sp>
        <p:nvSpPr>
          <p:cNvPr id="3" name="TextBox 2"/>
          <p:cNvSpPr txBox="1"/>
          <p:nvPr/>
        </p:nvSpPr>
        <p:spPr>
          <a:xfrm>
            <a:off x="0" y="144379"/>
            <a:ext cx="9144000" cy="307777"/>
          </a:xfrm>
          <a:prstGeom prst="rect">
            <a:avLst/>
          </a:prstGeom>
          <a:noFill/>
        </p:spPr>
        <p:txBody>
          <a:bodyPr wrap="square" rtlCol="0">
            <a:spAutoFit/>
          </a:bodyPr>
          <a:lstStyle/>
          <a:p>
            <a:pPr algn="ctr"/>
            <a:r>
              <a:rPr lang="en-IN" b="1" u="sng" dirty="0" err="1" smtClean="0">
                <a:solidFill>
                  <a:schemeClr val="accent1">
                    <a:lumMod val="75000"/>
                  </a:schemeClr>
                </a:solidFill>
              </a:rPr>
              <a:t>Tester</a:t>
            </a:r>
            <a:r>
              <a:rPr lang="en-IN" b="1" u="sng" dirty="0" err="1" smtClean="0">
                <a:solidFill>
                  <a:schemeClr val="accent1">
                    <a:lumMod val="75000"/>
                  </a:schemeClr>
                </a:solidFill>
                <a:sym typeface="Wingdings" pitchFamily="2" charset="2"/>
              </a:rPr>
              <a:t>Dashboard</a:t>
            </a:r>
            <a:endParaRPr lang="en-US" b="1" u="sng" dirty="0">
              <a:solidFill>
                <a:schemeClr val="accent1">
                  <a:lumMod val="75000"/>
                </a:schemeClr>
              </a:solidFill>
            </a:endParaRPr>
          </a:p>
        </p:txBody>
      </p:sp>
      <p:pic>
        <p:nvPicPr>
          <p:cNvPr id="4" name="Picture 3" descr="Screenshot (157).png"/>
          <p:cNvPicPr>
            <a:picLocks noChangeAspect="1"/>
          </p:cNvPicPr>
          <p:nvPr/>
        </p:nvPicPr>
        <p:blipFill>
          <a:blip r:embed="rId2"/>
          <a:stretch>
            <a:fillRect/>
          </a:stretch>
        </p:blipFill>
        <p:spPr>
          <a:xfrm>
            <a:off x="474388" y="452156"/>
            <a:ext cx="8219012" cy="4691344"/>
          </a:xfrm>
          <a:prstGeom prst="rect">
            <a:avLst/>
          </a:prstGeom>
        </p:spPr>
      </p:pic>
    </p:spTree>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3212</TotalTime>
  <Words>1500</Words>
  <Application>Microsoft Macintosh PowerPoint</Application>
  <PresentationFormat>On-screen Show (16:9)</PresentationFormat>
  <Paragraphs>473</Paragraphs>
  <Slides>115</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Arial</vt:lpstr>
      <vt:lpstr>Barlow</vt:lpstr>
      <vt:lpstr>Calibri</vt:lpstr>
      <vt:lpstr>Barlow Light</vt:lpstr>
      <vt:lpstr>Times New Roman</vt:lpstr>
      <vt:lpstr>Wingdings</vt:lpstr>
      <vt:lpstr>Liberation Serif</vt:lpstr>
      <vt:lpstr>Minola template</vt:lpstr>
      <vt:lpstr>PROJECT MANAGEMENT SYSTEM</vt:lpstr>
      <vt:lpstr>INTRODUCTION</vt:lpstr>
      <vt:lpstr>INDEX</vt:lpstr>
      <vt:lpstr>PROJECT PROFILE</vt:lpstr>
      <vt:lpstr>Slide 5</vt:lpstr>
      <vt:lpstr>EXISITING SYSTEM</vt:lpstr>
      <vt:lpstr>PROPOSED SYSTEM</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MODULES</vt:lpstr>
      <vt:lpstr>ADMIN</vt:lpstr>
      <vt:lpstr>PROJECT MANAGER</vt:lpstr>
      <vt:lpstr>CONTI...</vt:lpstr>
      <vt:lpstr>DEVELOPER</vt:lpstr>
      <vt:lpstr>CONTI...</vt:lpstr>
      <vt:lpstr>TESTER</vt:lpstr>
      <vt:lpstr>CONTI...</vt:lpstr>
      <vt:lpstr>ISSUE</vt:lpstr>
      <vt:lpstr>QUERY</vt:lpstr>
      <vt:lpstr>PROJECT GUIDE</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Lenovo</cp:lastModifiedBy>
  <cp:revision>154</cp:revision>
  <dcterms:modified xsi:type="dcterms:W3CDTF">2022-02-09T08:54:33Z</dcterms:modified>
</cp:coreProperties>
</file>